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6" r:id="rId5"/>
    <p:sldId id="295" r:id="rId6"/>
    <p:sldId id="359" r:id="rId7"/>
    <p:sldId id="344" r:id="rId8"/>
    <p:sldId id="298" r:id="rId9"/>
    <p:sldId id="357" r:id="rId10"/>
    <p:sldId id="358" r:id="rId11"/>
    <p:sldId id="352" r:id="rId12"/>
    <p:sldId id="362" r:id="rId13"/>
    <p:sldId id="350" r:id="rId14"/>
    <p:sldId id="351" r:id="rId15"/>
    <p:sldId id="360" r:id="rId16"/>
    <p:sldId id="363" r:id="rId17"/>
    <p:sldId id="365" r:id="rId18"/>
    <p:sldId id="369" r:id="rId19"/>
    <p:sldId id="347" r:id="rId20"/>
    <p:sldId id="366" r:id="rId21"/>
    <p:sldId id="354" r:id="rId22"/>
    <p:sldId id="389" r:id="rId23"/>
    <p:sldId id="370" r:id="rId24"/>
    <p:sldId id="371" r:id="rId25"/>
    <p:sldId id="372" r:id="rId26"/>
    <p:sldId id="376" r:id="rId27"/>
    <p:sldId id="377" r:id="rId28"/>
    <p:sldId id="379" r:id="rId29"/>
    <p:sldId id="380" r:id="rId30"/>
    <p:sldId id="386" r:id="rId31"/>
    <p:sldId id="387" r:id="rId32"/>
    <p:sldId id="294" r:id="rId33"/>
  </p:sldIdLst>
  <p:sldSz cx="12192000" cy="6858000"/>
  <p:notesSz cx="6858000" cy="9144000"/>
  <p:custDataLst>
    <p:tags r:id="rId36"/>
  </p:custDataLst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Καλώς ορίσατε" id="{E75E278A-FF0E-49A4-B170-79828D63BBAD}">
          <p14:sldIdLst>
            <p14:sldId id="256"/>
            <p14:sldId id="295"/>
            <p14:sldId id="359"/>
            <p14:sldId id="344"/>
            <p14:sldId id="298"/>
            <p14:sldId id="357"/>
            <p14:sldId id="358"/>
            <p14:sldId id="352"/>
            <p14:sldId id="362"/>
            <p14:sldId id="350"/>
            <p14:sldId id="351"/>
            <p14:sldId id="360"/>
            <p14:sldId id="363"/>
            <p14:sldId id="365"/>
            <p14:sldId id="369"/>
            <p14:sldId id="347"/>
            <p14:sldId id="366"/>
            <p14:sldId id="354"/>
            <p14:sldId id="389"/>
            <p14:sldId id="370"/>
            <p14:sldId id="371"/>
            <p14:sldId id="372"/>
            <p14:sldId id="376"/>
            <p14:sldId id="377"/>
            <p14:sldId id="379"/>
            <p14:sldId id="380"/>
            <p14:sldId id="386"/>
            <p14:sldId id="387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D462F"/>
    <a:srgbClr val="003476"/>
    <a:srgbClr val="FF9B45"/>
    <a:srgbClr val="404040"/>
    <a:srgbClr val="F8CFB6"/>
    <a:srgbClr val="F8CAB6"/>
    <a:srgbClr val="923922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0" autoAdjust="0"/>
    <p:restoredTop sz="94241" autoAdjust="0"/>
  </p:normalViewPr>
  <p:slideViewPr>
    <p:cSldViewPr snapToGrid="0">
      <p:cViewPr varScale="1">
        <p:scale>
          <a:sx n="115" d="100"/>
          <a:sy n="115" d="100"/>
        </p:scale>
        <p:origin x="5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405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AFDB6-4521-4204-996C-6C19E218886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FFB73E66-C4D3-4F46-99F9-DAB6EAECD310}">
      <dgm:prSet phldrT="[Κείμενο]"/>
      <dgm:spPr/>
      <dgm:t>
        <a:bodyPr/>
        <a:lstStyle/>
        <a:p>
          <a:r>
            <a:rPr lang="el-GR" b="1" dirty="0"/>
            <a:t>Προσπάθεια</a:t>
          </a:r>
          <a:br>
            <a:rPr lang="el-GR" b="1" dirty="0"/>
          </a:br>
          <a:r>
            <a:rPr lang="el-GR" b="1" dirty="0" smtClean="0"/>
            <a:t>Μεράκι</a:t>
          </a:r>
          <a:br>
            <a:rPr lang="el-GR" b="1" dirty="0" smtClean="0"/>
          </a:br>
          <a:r>
            <a:rPr lang="el-GR" b="1" dirty="0" smtClean="0"/>
            <a:t/>
          </a:r>
          <a:br>
            <a:rPr lang="el-GR" b="1" dirty="0" smtClean="0"/>
          </a:br>
          <a:r>
            <a:rPr lang="el-GR" b="1" dirty="0" smtClean="0"/>
            <a:t>ΘΕΛΩ ΝΑ…</a:t>
          </a:r>
          <a:endParaRPr lang="el-GR" b="1" dirty="0"/>
        </a:p>
      </dgm:t>
    </dgm:pt>
    <dgm:pt modelId="{EF8F4D8A-9A61-44ED-A4E9-892C089CA605}" type="parTrans" cxnId="{785D6732-D050-49B4-A736-4E803A830D4F}">
      <dgm:prSet/>
      <dgm:spPr/>
      <dgm:t>
        <a:bodyPr/>
        <a:lstStyle/>
        <a:p>
          <a:endParaRPr lang="el-GR"/>
        </a:p>
      </dgm:t>
    </dgm:pt>
    <dgm:pt modelId="{66F92842-918C-4498-8E36-EF2AFF8B6F2A}" type="sibTrans" cxnId="{785D6732-D050-49B4-A736-4E803A830D4F}">
      <dgm:prSet/>
      <dgm:spPr/>
      <dgm:t>
        <a:bodyPr/>
        <a:lstStyle/>
        <a:p>
          <a:endParaRPr lang="el-GR"/>
        </a:p>
      </dgm:t>
    </dgm:pt>
    <dgm:pt modelId="{015FC756-9F8D-4C45-85A9-F7FEA1A1E42D}">
      <dgm:prSet phldrT="[Κείμενο]"/>
      <dgm:spPr/>
      <dgm:t>
        <a:bodyPr/>
        <a:lstStyle/>
        <a:p>
          <a:r>
            <a:rPr lang="el-GR" b="1" dirty="0" smtClean="0">
              <a:solidFill>
                <a:sysClr val="windowText" lastClr="000000"/>
              </a:solidFill>
            </a:rPr>
            <a:t>Υποδομές Εργαλεία</a:t>
          </a:r>
          <a:endParaRPr lang="el-GR" b="1" dirty="0">
            <a:solidFill>
              <a:sysClr val="windowText" lastClr="000000"/>
            </a:solidFill>
          </a:endParaRPr>
        </a:p>
      </dgm:t>
    </dgm:pt>
    <dgm:pt modelId="{92134909-5C5F-4344-80A5-1E6FF7A675D0}" type="parTrans" cxnId="{299EF8A3-466B-4D46-AAF2-BD707976289F}">
      <dgm:prSet/>
      <dgm:spPr/>
      <dgm:t>
        <a:bodyPr/>
        <a:lstStyle/>
        <a:p>
          <a:endParaRPr lang="el-GR"/>
        </a:p>
      </dgm:t>
    </dgm:pt>
    <dgm:pt modelId="{EDB8EA30-189A-4D4F-9032-685ADCCD7962}" type="sibTrans" cxnId="{299EF8A3-466B-4D46-AAF2-BD707976289F}">
      <dgm:prSet/>
      <dgm:spPr/>
      <dgm:t>
        <a:bodyPr/>
        <a:lstStyle/>
        <a:p>
          <a:endParaRPr lang="el-GR"/>
        </a:p>
      </dgm:t>
    </dgm:pt>
    <dgm:pt modelId="{D04AE363-210F-440C-87E9-C75856B86466}">
      <dgm:prSet phldrT="[Κείμενο]"/>
      <dgm:spPr/>
      <dgm:t>
        <a:bodyPr/>
        <a:lstStyle/>
        <a:p>
          <a:r>
            <a:rPr lang="el-GR" b="1" dirty="0" smtClean="0">
              <a:solidFill>
                <a:sysClr val="windowText" lastClr="000000"/>
              </a:solidFill>
            </a:rPr>
            <a:t>Γνώσεις Εμπειρίες</a:t>
          </a:r>
          <a:endParaRPr lang="el-GR" b="1" dirty="0">
            <a:solidFill>
              <a:sysClr val="windowText" lastClr="000000"/>
            </a:solidFill>
          </a:endParaRPr>
        </a:p>
      </dgm:t>
    </dgm:pt>
    <dgm:pt modelId="{A6912AB7-ECCA-459F-9787-2DDD4CFD2CE1}" type="parTrans" cxnId="{18968355-8448-485C-AD6F-0292A1B3B3C4}">
      <dgm:prSet/>
      <dgm:spPr/>
      <dgm:t>
        <a:bodyPr/>
        <a:lstStyle/>
        <a:p>
          <a:endParaRPr lang="el-GR"/>
        </a:p>
      </dgm:t>
    </dgm:pt>
    <dgm:pt modelId="{E33A0C5C-6466-4B8E-BDF0-DB9361A1DC52}" type="sibTrans" cxnId="{18968355-8448-485C-AD6F-0292A1B3B3C4}">
      <dgm:prSet/>
      <dgm:spPr/>
      <dgm:t>
        <a:bodyPr/>
        <a:lstStyle/>
        <a:p>
          <a:endParaRPr lang="el-GR"/>
        </a:p>
      </dgm:t>
    </dgm:pt>
    <dgm:pt modelId="{C0F7344A-333D-4363-8CFC-DE55892E8D0B}">
      <dgm:prSet phldrT="[Κείμενο]"/>
      <dgm:spPr/>
      <dgm:t>
        <a:bodyPr/>
        <a:lstStyle/>
        <a:p>
          <a:r>
            <a:rPr lang="el-GR" b="1">
              <a:solidFill>
                <a:sysClr val="windowText" lastClr="000000"/>
              </a:solidFill>
            </a:rPr>
            <a:t>Εξοπλισμό</a:t>
          </a:r>
        </a:p>
      </dgm:t>
    </dgm:pt>
    <dgm:pt modelId="{93EFD757-D25E-4DCB-88C9-C0BEE2A4C66F}" type="parTrans" cxnId="{941AFCA7-D6C9-4294-9A25-E98C69B862C4}">
      <dgm:prSet/>
      <dgm:spPr/>
      <dgm:t>
        <a:bodyPr/>
        <a:lstStyle/>
        <a:p>
          <a:endParaRPr lang="el-GR"/>
        </a:p>
      </dgm:t>
    </dgm:pt>
    <dgm:pt modelId="{E30E8B9E-0006-48CE-B2F5-7109B7AB4AB3}" type="sibTrans" cxnId="{941AFCA7-D6C9-4294-9A25-E98C69B862C4}">
      <dgm:prSet/>
      <dgm:spPr/>
      <dgm:t>
        <a:bodyPr/>
        <a:lstStyle/>
        <a:p>
          <a:endParaRPr lang="el-GR"/>
        </a:p>
      </dgm:t>
    </dgm:pt>
    <dgm:pt modelId="{17B29BB8-709A-44B7-B03A-6FB3FF47B320}">
      <dgm:prSet phldrT="[Κείμενο]"/>
      <dgm:spPr/>
      <dgm:t>
        <a:bodyPr/>
        <a:lstStyle/>
        <a:p>
          <a:r>
            <a:rPr lang="el-GR" b="1"/>
            <a:t>Ψηφιακό Υλικό</a:t>
          </a:r>
        </a:p>
      </dgm:t>
    </dgm:pt>
    <dgm:pt modelId="{F4D75F72-614F-4F07-8678-2E2DAEAECFB2}" type="parTrans" cxnId="{3BAF4F2F-041B-4373-B7F8-F368964405FF}">
      <dgm:prSet/>
      <dgm:spPr/>
      <dgm:t>
        <a:bodyPr/>
        <a:lstStyle/>
        <a:p>
          <a:endParaRPr lang="el-GR"/>
        </a:p>
      </dgm:t>
    </dgm:pt>
    <dgm:pt modelId="{70F9DC7A-B207-4ECB-B277-9669B6DE1A3C}" type="sibTrans" cxnId="{3BAF4F2F-041B-4373-B7F8-F368964405FF}">
      <dgm:prSet/>
      <dgm:spPr/>
      <dgm:t>
        <a:bodyPr/>
        <a:lstStyle/>
        <a:p>
          <a:endParaRPr lang="el-GR"/>
        </a:p>
      </dgm:t>
    </dgm:pt>
    <dgm:pt modelId="{B3DD0EE6-726C-4B2E-80AF-103F2EFD7FC0}" type="pres">
      <dgm:prSet presAssocID="{36DAFDB6-4521-4204-996C-6C19E21888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12A82DF-B743-433E-9D32-7020FBB39898}" type="pres">
      <dgm:prSet presAssocID="{FFB73E66-C4D3-4F46-99F9-DAB6EAECD310}" presName="centerShape" presStyleLbl="node0" presStyleIdx="0" presStyleCnt="1"/>
      <dgm:spPr/>
      <dgm:t>
        <a:bodyPr/>
        <a:lstStyle/>
        <a:p>
          <a:endParaRPr lang="el-GR"/>
        </a:p>
      </dgm:t>
    </dgm:pt>
    <dgm:pt modelId="{44FE3093-75A5-495F-AF91-278C6D939552}" type="pres">
      <dgm:prSet presAssocID="{015FC756-9F8D-4C45-85A9-F7FEA1A1E42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B5F226-27DD-4D86-8D5E-CF4248EBAC68}" type="pres">
      <dgm:prSet presAssocID="{015FC756-9F8D-4C45-85A9-F7FEA1A1E42D}" presName="dummy" presStyleCnt="0"/>
      <dgm:spPr/>
    </dgm:pt>
    <dgm:pt modelId="{AEFF8595-908C-4D0D-99EF-9FEBC6615997}" type="pres">
      <dgm:prSet presAssocID="{EDB8EA30-189A-4D4F-9032-685ADCCD7962}" presName="sibTrans" presStyleLbl="sibTrans2D1" presStyleIdx="0" presStyleCnt="4"/>
      <dgm:spPr/>
      <dgm:t>
        <a:bodyPr/>
        <a:lstStyle/>
        <a:p>
          <a:endParaRPr lang="el-GR"/>
        </a:p>
      </dgm:t>
    </dgm:pt>
    <dgm:pt modelId="{552652D4-D123-4FBA-8DC6-5C64D3F37E11}" type="pres">
      <dgm:prSet presAssocID="{D04AE363-210F-440C-87E9-C75856B8646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A66144-08DA-47A9-90DD-AAD6CE425E2A}" type="pres">
      <dgm:prSet presAssocID="{D04AE363-210F-440C-87E9-C75856B86466}" presName="dummy" presStyleCnt="0"/>
      <dgm:spPr/>
    </dgm:pt>
    <dgm:pt modelId="{BA7CFAE7-2A52-421E-9F86-FFBD5C438D22}" type="pres">
      <dgm:prSet presAssocID="{E33A0C5C-6466-4B8E-BDF0-DB9361A1DC52}" presName="sibTrans" presStyleLbl="sibTrans2D1" presStyleIdx="1" presStyleCnt="4"/>
      <dgm:spPr/>
      <dgm:t>
        <a:bodyPr/>
        <a:lstStyle/>
        <a:p>
          <a:endParaRPr lang="el-GR"/>
        </a:p>
      </dgm:t>
    </dgm:pt>
    <dgm:pt modelId="{E935AF22-6C88-4FA6-8791-D30A1E95D753}" type="pres">
      <dgm:prSet presAssocID="{C0F7344A-333D-4363-8CFC-DE55892E8D0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E21874-56D3-4DC8-96FD-BE23AE2B51E9}" type="pres">
      <dgm:prSet presAssocID="{C0F7344A-333D-4363-8CFC-DE55892E8D0B}" presName="dummy" presStyleCnt="0"/>
      <dgm:spPr/>
    </dgm:pt>
    <dgm:pt modelId="{494ADFD6-8574-4E1E-9F7E-3918284D1CEF}" type="pres">
      <dgm:prSet presAssocID="{E30E8B9E-0006-48CE-B2F5-7109B7AB4AB3}" presName="sibTrans" presStyleLbl="sibTrans2D1" presStyleIdx="2" presStyleCnt="4"/>
      <dgm:spPr/>
      <dgm:t>
        <a:bodyPr/>
        <a:lstStyle/>
        <a:p>
          <a:endParaRPr lang="el-GR"/>
        </a:p>
      </dgm:t>
    </dgm:pt>
    <dgm:pt modelId="{285FA600-D4C2-4CAD-8629-2A43EFB800F9}" type="pres">
      <dgm:prSet presAssocID="{17B29BB8-709A-44B7-B03A-6FB3FF47B3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A90FDB-FF5E-44E4-88F6-0194155FB702}" type="pres">
      <dgm:prSet presAssocID="{17B29BB8-709A-44B7-B03A-6FB3FF47B320}" presName="dummy" presStyleCnt="0"/>
      <dgm:spPr/>
    </dgm:pt>
    <dgm:pt modelId="{16DDB7E1-390F-4632-813E-95518CC90581}" type="pres">
      <dgm:prSet presAssocID="{70F9DC7A-B207-4ECB-B277-9669B6DE1A3C}" presName="sibTrans" presStyleLbl="sibTrans2D1" presStyleIdx="3" presStyleCnt="4"/>
      <dgm:spPr/>
      <dgm:t>
        <a:bodyPr/>
        <a:lstStyle/>
        <a:p>
          <a:endParaRPr lang="el-GR"/>
        </a:p>
      </dgm:t>
    </dgm:pt>
  </dgm:ptLst>
  <dgm:cxnLst>
    <dgm:cxn modelId="{526611C4-9645-4345-B379-1E365F09FF4D}" type="presOf" srcId="{36DAFDB6-4521-4204-996C-6C19E2188860}" destId="{B3DD0EE6-726C-4B2E-80AF-103F2EFD7FC0}" srcOrd="0" destOrd="0" presId="urn:microsoft.com/office/officeart/2005/8/layout/radial6"/>
    <dgm:cxn modelId="{161D4BFF-4348-4C50-9A9C-1B6F17BA7770}" type="presOf" srcId="{70F9DC7A-B207-4ECB-B277-9669B6DE1A3C}" destId="{16DDB7E1-390F-4632-813E-95518CC90581}" srcOrd="0" destOrd="0" presId="urn:microsoft.com/office/officeart/2005/8/layout/radial6"/>
    <dgm:cxn modelId="{941AFCA7-D6C9-4294-9A25-E98C69B862C4}" srcId="{FFB73E66-C4D3-4F46-99F9-DAB6EAECD310}" destId="{C0F7344A-333D-4363-8CFC-DE55892E8D0B}" srcOrd="2" destOrd="0" parTransId="{93EFD757-D25E-4DCB-88C9-C0BEE2A4C66F}" sibTransId="{E30E8B9E-0006-48CE-B2F5-7109B7AB4AB3}"/>
    <dgm:cxn modelId="{EF4EE906-8B33-4A09-835B-970A43A62E48}" type="presOf" srcId="{FFB73E66-C4D3-4F46-99F9-DAB6EAECD310}" destId="{612A82DF-B743-433E-9D32-7020FBB39898}" srcOrd="0" destOrd="0" presId="urn:microsoft.com/office/officeart/2005/8/layout/radial6"/>
    <dgm:cxn modelId="{299EF8A3-466B-4D46-AAF2-BD707976289F}" srcId="{FFB73E66-C4D3-4F46-99F9-DAB6EAECD310}" destId="{015FC756-9F8D-4C45-85A9-F7FEA1A1E42D}" srcOrd="0" destOrd="0" parTransId="{92134909-5C5F-4344-80A5-1E6FF7A675D0}" sibTransId="{EDB8EA30-189A-4D4F-9032-685ADCCD7962}"/>
    <dgm:cxn modelId="{457459C4-BD5D-4B1D-8F79-0A865047EFE5}" type="presOf" srcId="{EDB8EA30-189A-4D4F-9032-685ADCCD7962}" destId="{AEFF8595-908C-4D0D-99EF-9FEBC6615997}" srcOrd="0" destOrd="0" presId="urn:microsoft.com/office/officeart/2005/8/layout/radial6"/>
    <dgm:cxn modelId="{18968355-8448-485C-AD6F-0292A1B3B3C4}" srcId="{FFB73E66-C4D3-4F46-99F9-DAB6EAECD310}" destId="{D04AE363-210F-440C-87E9-C75856B86466}" srcOrd="1" destOrd="0" parTransId="{A6912AB7-ECCA-459F-9787-2DDD4CFD2CE1}" sibTransId="{E33A0C5C-6466-4B8E-BDF0-DB9361A1DC52}"/>
    <dgm:cxn modelId="{BFD2EA64-3FBD-4544-9283-A547813C6BBD}" type="presOf" srcId="{D04AE363-210F-440C-87E9-C75856B86466}" destId="{552652D4-D123-4FBA-8DC6-5C64D3F37E11}" srcOrd="0" destOrd="0" presId="urn:microsoft.com/office/officeart/2005/8/layout/radial6"/>
    <dgm:cxn modelId="{4E683A8B-A8D1-455D-9A29-85AAD27AD96D}" type="presOf" srcId="{17B29BB8-709A-44B7-B03A-6FB3FF47B320}" destId="{285FA600-D4C2-4CAD-8629-2A43EFB800F9}" srcOrd="0" destOrd="0" presId="urn:microsoft.com/office/officeart/2005/8/layout/radial6"/>
    <dgm:cxn modelId="{785D6732-D050-49B4-A736-4E803A830D4F}" srcId="{36DAFDB6-4521-4204-996C-6C19E2188860}" destId="{FFB73E66-C4D3-4F46-99F9-DAB6EAECD310}" srcOrd="0" destOrd="0" parTransId="{EF8F4D8A-9A61-44ED-A4E9-892C089CA605}" sibTransId="{66F92842-918C-4498-8E36-EF2AFF8B6F2A}"/>
    <dgm:cxn modelId="{3BAF4F2F-041B-4373-B7F8-F368964405FF}" srcId="{FFB73E66-C4D3-4F46-99F9-DAB6EAECD310}" destId="{17B29BB8-709A-44B7-B03A-6FB3FF47B320}" srcOrd="3" destOrd="0" parTransId="{F4D75F72-614F-4F07-8678-2E2DAEAECFB2}" sibTransId="{70F9DC7A-B207-4ECB-B277-9669B6DE1A3C}"/>
    <dgm:cxn modelId="{E49C9B50-5B81-4EB9-AC0A-8027778EE9CA}" type="presOf" srcId="{C0F7344A-333D-4363-8CFC-DE55892E8D0B}" destId="{E935AF22-6C88-4FA6-8791-D30A1E95D753}" srcOrd="0" destOrd="0" presId="urn:microsoft.com/office/officeart/2005/8/layout/radial6"/>
    <dgm:cxn modelId="{4EFA5704-3F99-4E1C-B3C4-3516215B9E20}" type="presOf" srcId="{015FC756-9F8D-4C45-85A9-F7FEA1A1E42D}" destId="{44FE3093-75A5-495F-AF91-278C6D939552}" srcOrd="0" destOrd="0" presId="urn:microsoft.com/office/officeart/2005/8/layout/radial6"/>
    <dgm:cxn modelId="{570326EC-1CD7-4887-B4F5-6D021FDDA780}" type="presOf" srcId="{E30E8B9E-0006-48CE-B2F5-7109B7AB4AB3}" destId="{494ADFD6-8574-4E1E-9F7E-3918284D1CEF}" srcOrd="0" destOrd="0" presId="urn:microsoft.com/office/officeart/2005/8/layout/radial6"/>
    <dgm:cxn modelId="{12C5DB07-019D-46BD-9A5B-DED45C10CA30}" type="presOf" srcId="{E33A0C5C-6466-4B8E-BDF0-DB9361A1DC52}" destId="{BA7CFAE7-2A52-421E-9F86-FFBD5C438D22}" srcOrd="0" destOrd="0" presId="urn:microsoft.com/office/officeart/2005/8/layout/radial6"/>
    <dgm:cxn modelId="{EA86F715-0A1A-46E0-BEEF-699746A0FC63}" type="presParOf" srcId="{B3DD0EE6-726C-4B2E-80AF-103F2EFD7FC0}" destId="{612A82DF-B743-433E-9D32-7020FBB39898}" srcOrd="0" destOrd="0" presId="urn:microsoft.com/office/officeart/2005/8/layout/radial6"/>
    <dgm:cxn modelId="{22798642-ACB3-4402-ABB1-9A4A5F7C269B}" type="presParOf" srcId="{B3DD0EE6-726C-4B2E-80AF-103F2EFD7FC0}" destId="{44FE3093-75A5-495F-AF91-278C6D939552}" srcOrd="1" destOrd="0" presId="urn:microsoft.com/office/officeart/2005/8/layout/radial6"/>
    <dgm:cxn modelId="{870EFFBB-64CF-4D3C-B5DB-7999C8744838}" type="presParOf" srcId="{B3DD0EE6-726C-4B2E-80AF-103F2EFD7FC0}" destId="{8CB5F226-27DD-4D86-8D5E-CF4248EBAC68}" srcOrd="2" destOrd="0" presId="urn:microsoft.com/office/officeart/2005/8/layout/radial6"/>
    <dgm:cxn modelId="{A4E5A641-4E27-400D-9990-5A447B6189EF}" type="presParOf" srcId="{B3DD0EE6-726C-4B2E-80AF-103F2EFD7FC0}" destId="{AEFF8595-908C-4D0D-99EF-9FEBC6615997}" srcOrd="3" destOrd="0" presId="urn:microsoft.com/office/officeart/2005/8/layout/radial6"/>
    <dgm:cxn modelId="{0FDDFCB8-3CD0-4D0F-B612-4792777B981E}" type="presParOf" srcId="{B3DD0EE6-726C-4B2E-80AF-103F2EFD7FC0}" destId="{552652D4-D123-4FBA-8DC6-5C64D3F37E11}" srcOrd="4" destOrd="0" presId="urn:microsoft.com/office/officeart/2005/8/layout/radial6"/>
    <dgm:cxn modelId="{4A64E6E9-0F99-4CDD-8597-D7492EFAC4D5}" type="presParOf" srcId="{B3DD0EE6-726C-4B2E-80AF-103F2EFD7FC0}" destId="{C6A66144-08DA-47A9-90DD-AAD6CE425E2A}" srcOrd="5" destOrd="0" presId="urn:microsoft.com/office/officeart/2005/8/layout/radial6"/>
    <dgm:cxn modelId="{7EC601CD-00C6-4036-8F4D-7961E3ACC610}" type="presParOf" srcId="{B3DD0EE6-726C-4B2E-80AF-103F2EFD7FC0}" destId="{BA7CFAE7-2A52-421E-9F86-FFBD5C438D22}" srcOrd="6" destOrd="0" presId="urn:microsoft.com/office/officeart/2005/8/layout/radial6"/>
    <dgm:cxn modelId="{A0C206DD-DAA7-42AF-9CAE-2CAB89A8D647}" type="presParOf" srcId="{B3DD0EE6-726C-4B2E-80AF-103F2EFD7FC0}" destId="{E935AF22-6C88-4FA6-8791-D30A1E95D753}" srcOrd="7" destOrd="0" presId="urn:microsoft.com/office/officeart/2005/8/layout/radial6"/>
    <dgm:cxn modelId="{373D82BA-5153-4B17-AE01-3EE493F22BAA}" type="presParOf" srcId="{B3DD0EE6-726C-4B2E-80AF-103F2EFD7FC0}" destId="{0EE21874-56D3-4DC8-96FD-BE23AE2B51E9}" srcOrd="8" destOrd="0" presId="urn:microsoft.com/office/officeart/2005/8/layout/radial6"/>
    <dgm:cxn modelId="{546BD15D-9BA0-45FF-971E-7448383637D7}" type="presParOf" srcId="{B3DD0EE6-726C-4B2E-80AF-103F2EFD7FC0}" destId="{494ADFD6-8574-4E1E-9F7E-3918284D1CEF}" srcOrd="9" destOrd="0" presId="urn:microsoft.com/office/officeart/2005/8/layout/radial6"/>
    <dgm:cxn modelId="{8D8394C2-A5C4-4C38-8444-6DFD8F2CCD4F}" type="presParOf" srcId="{B3DD0EE6-726C-4B2E-80AF-103F2EFD7FC0}" destId="{285FA600-D4C2-4CAD-8629-2A43EFB800F9}" srcOrd="10" destOrd="0" presId="urn:microsoft.com/office/officeart/2005/8/layout/radial6"/>
    <dgm:cxn modelId="{D3BA0A74-73F5-4624-BA5F-D0F86D5792E7}" type="presParOf" srcId="{B3DD0EE6-726C-4B2E-80AF-103F2EFD7FC0}" destId="{C0A90FDB-FF5E-44E4-88F6-0194155FB702}" srcOrd="11" destOrd="0" presId="urn:microsoft.com/office/officeart/2005/8/layout/radial6"/>
    <dgm:cxn modelId="{E4DD1FBF-AAF9-4029-B502-BDC441640F42}" type="presParOf" srcId="{B3DD0EE6-726C-4B2E-80AF-103F2EFD7FC0}" destId="{16DDB7E1-390F-4632-813E-95518CC9058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6061F-CDE9-4CE0-BEB4-8B454F5962A4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77B13CA6-31CA-44F4-8DB4-F62D46AB1FEC}">
      <dgm:prSet phldrT="[Text]" custT="1"/>
      <dgm:spPr/>
      <dgm:t>
        <a:bodyPr/>
        <a:lstStyle/>
        <a:p>
          <a:pPr algn="ctr"/>
          <a:r>
            <a:rPr lang="en-US" sz="2000" b="1" dirty="0" smtClean="0"/>
            <a:t>38</a:t>
          </a:r>
          <a:r>
            <a:rPr lang="el-GR" sz="2000" b="1" dirty="0" smtClean="0"/>
            <a:t>.</a:t>
          </a:r>
          <a:r>
            <a:rPr lang="en-US" sz="2000" b="1" dirty="0" smtClean="0"/>
            <a:t>0</a:t>
          </a:r>
          <a:r>
            <a:rPr lang="el-GR" sz="2000" b="1" dirty="0" smtClean="0"/>
            <a:t>00</a:t>
          </a:r>
          <a:r>
            <a:rPr lang="el-GR" sz="2000" dirty="0"/>
            <a:t/>
          </a:r>
          <a:br>
            <a:rPr lang="el-GR" sz="2000" dirty="0"/>
          </a:br>
          <a:r>
            <a:rPr lang="el-GR" sz="2000" dirty="0"/>
            <a:t>μαθητές</a:t>
          </a:r>
        </a:p>
      </dgm:t>
    </dgm:pt>
    <dgm:pt modelId="{954BC413-9228-4117-A3A1-0A1B53B03D1C}" type="parTrans" cxnId="{EA366D30-8733-4099-8E06-B1B3BB60701F}">
      <dgm:prSet/>
      <dgm:spPr/>
      <dgm:t>
        <a:bodyPr/>
        <a:lstStyle/>
        <a:p>
          <a:pPr algn="ctr"/>
          <a:endParaRPr lang="el-GR"/>
        </a:p>
      </dgm:t>
    </dgm:pt>
    <dgm:pt modelId="{D72EBEFC-1675-4667-93E6-F960571061B8}" type="sibTrans" cxnId="{EA366D30-8733-4099-8E06-B1B3BB60701F}">
      <dgm:prSet/>
      <dgm:spPr/>
      <dgm:t>
        <a:bodyPr/>
        <a:lstStyle/>
        <a:p>
          <a:pPr algn="ctr"/>
          <a:endParaRPr lang="el-GR"/>
        </a:p>
      </dgm:t>
    </dgm:pt>
    <dgm:pt modelId="{AC72F4D8-2D21-4A48-96D9-9A0B8FE9FD42}">
      <dgm:prSet phldrT="[Text]" custT="1"/>
      <dgm:spPr/>
      <dgm:t>
        <a:bodyPr/>
        <a:lstStyle/>
        <a:p>
          <a:pPr algn="ctr"/>
          <a:r>
            <a:rPr lang="el-GR" sz="2000" b="1" dirty="0" smtClean="0"/>
            <a:t>1</a:t>
          </a:r>
          <a:r>
            <a:rPr lang="en-US" sz="2000" b="1" dirty="0" smtClean="0"/>
            <a:t>5</a:t>
          </a:r>
          <a:r>
            <a:rPr lang="el-GR" sz="2000" b="1" dirty="0" smtClean="0"/>
            <a:t>.000</a:t>
          </a:r>
          <a:r>
            <a:rPr lang="el-GR" sz="2000" dirty="0" smtClean="0"/>
            <a:t> </a:t>
          </a:r>
          <a:r>
            <a:rPr lang="el-GR" sz="2000" dirty="0" err="1"/>
            <a:t>εκπ</a:t>
          </a:r>
          <a:r>
            <a:rPr lang="el-GR" sz="2000" dirty="0"/>
            <a:t>/</a:t>
          </a:r>
          <a:r>
            <a:rPr lang="el-GR" sz="2000" dirty="0" err="1"/>
            <a:t>κοί</a:t>
          </a:r>
          <a:endParaRPr lang="el-GR" sz="2000" dirty="0"/>
        </a:p>
      </dgm:t>
    </dgm:pt>
    <dgm:pt modelId="{944FCD7D-C3CB-4F07-BFF7-EE6EB19CC846}" type="parTrans" cxnId="{0BEFA9FC-E7B4-49FC-81CC-08E8B262613C}">
      <dgm:prSet/>
      <dgm:spPr/>
      <dgm:t>
        <a:bodyPr/>
        <a:lstStyle/>
        <a:p>
          <a:pPr algn="ctr"/>
          <a:endParaRPr lang="el-GR"/>
        </a:p>
      </dgm:t>
    </dgm:pt>
    <dgm:pt modelId="{0511C495-8760-4AF6-A8B5-EFC760E9C4D6}" type="sibTrans" cxnId="{0BEFA9FC-E7B4-49FC-81CC-08E8B262613C}">
      <dgm:prSet/>
      <dgm:spPr/>
      <dgm:t>
        <a:bodyPr/>
        <a:lstStyle/>
        <a:p>
          <a:pPr algn="ctr"/>
          <a:endParaRPr lang="el-GR"/>
        </a:p>
      </dgm:t>
    </dgm:pt>
    <dgm:pt modelId="{CDB5B3A6-BAB6-4B1E-AB33-CA35B1CC997D}">
      <dgm:prSet phldrT="[Text]" custT="1"/>
      <dgm:spPr/>
      <dgm:t>
        <a:bodyPr/>
        <a:lstStyle/>
        <a:p>
          <a:pPr algn="ctr"/>
          <a:r>
            <a:rPr lang="el-GR" sz="2000" b="1" dirty="0"/>
            <a:t>3.500</a:t>
          </a:r>
          <a:r>
            <a:rPr lang="el-GR" sz="2000" dirty="0"/>
            <a:t> σχολεία</a:t>
          </a:r>
        </a:p>
      </dgm:t>
    </dgm:pt>
    <dgm:pt modelId="{EED6D93C-E404-4AB9-A854-4A442CA44F92}" type="parTrans" cxnId="{B932BCA8-61CC-4195-99DC-E18D0736E0AB}">
      <dgm:prSet/>
      <dgm:spPr/>
      <dgm:t>
        <a:bodyPr/>
        <a:lstStyle/>
        <a:p>
          <a:pPr algn="ctr"/>
          <a:endParaRPr lang="el-GR"/>
        </a:p>
      </dgm:t>
    </dgm:pt>
    <dgm:pt modelId="{09F7CC70-4AE2-436C-AE07-5DE718054AD1}" type="sibTrans" cxnId="{B932BCA8-61CC-4195-99DC-E18D0736E0AB}">
      <dgm:prSet/>
      <dgm:spPr/>
      <dgm:t>
        <a:bodyPr/>
        <a:lstStyle/>
        <a:p>
          <a:pPr algn="ctr"/>
          <a:endParaRPr lang="el-GR"/>
        </a:p>
      </dgm:t>
    </dgm:pt>
    <dgm:pt modelId="{F253E4A0-2107-4260-B01E-E0D070EF23DB}">
      <dgm:prSet phldrT="[Text]" custT="1"/>
      <dgm:spPr/>
      <dgm:t>
        <a:bodyPr/>
        <a:lstStyle/>
        <a:p>
          <a:pPr algn="ctr"/>
          <a:r>
            <a:rPr lang="el-GR" sz="2000" b="1" dirty="0" smtClean="0"/>
            <a:t>5.700</a:t>
          </a:r>
          <a:r>
            <a:rPr lang="el-GR" sz="2000" dirty="0" smtClean="0"/>
            <a:t> </a:t>
          </a:r>
          <a:r>
            <a:rPr lang="el-GR" sz="1800" dirty="0" smtClean="0"/>
            <a:t>μαθήματα </a:t>
          </a:r>
          <a:r>
            <a:rPr lang="el-GR" sz="2000" dirty="0" smtClean="0"/>
            <a:t>ανά Σχ. Έτος</a:t>
          </a:r>
          <a:endParaRPr lang="el-GR" sz="2000" dirty="0"/>
        </a:p>
      </dgm:t>
    </dgm:pt>
    <dgm:pt modelId="{E940F19E-25C2-4E0B-930E-9C1F055FEB1A}" type="parTrans" cxnId="{6BF84438-D74F-4C32-870B-4EEC4709B432}">
      <dgm:prSet/>
      <dgm:spPr/>
      <dgm:t>
        <a:bodyPr/>
        <a:lstStyle/>
        <a:p>
          <a:pPr algn="ctr"/>
          <a:endParaRPr lang="el-GR"/>
        </a:p>
      </dgm:t>
    </dgm:pt>
    <dgm:pt modelId="{66C35944-BAB7-490C-92BD-0954AA4696C7}" type="sibTrans" cxnId="{6BF84438-D74F-4C32-870B-4EEC4709B432}">
      <dgm:prSet/>
      <dgm:spPr/>
      <dgm:t>
        <a:bodyPr/>
        <a:lstStyle/>
        <a:p>
          <a:pPr algn="ctr"/>
          <a:endParaRPr lang="el-GR"/>
        </a:p>
      </dgm:t>
    </dgm:pt>
    <dgm:pt modelId="{D43D48F0-FEDE-447F-9644-94D7D3B45624}" type="pres">
      <dgm:prSet presAssocID="{8786061F-CDE9-4CE0-BEB4-8B454F5962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0DC417A-BA1A-49CD-BF03-D8E126262C6C}" type="pres">
      <dgm:prSet presAssocID="{77B13CA6-31CA-44F4-8DB4-F62D46AB1F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730325-52F9-4AA2-A2BC-FCF6E006A84A}" type="pres">
      <dgm:prSet presAssocID="{D72EBEFC-1675-4667-93E6-F960571061B8}" presName="sibTrans" presStyleLbl="sibTrans2D1" presStyleIdx="0" presStyleCnt="4"/>
      <dgm:spPr/>
      <dgm:t>
        <a:bodyPr/>
        <a:lstStyle/>
        <a:p>
          <a:endParaRPr lang="el-GR"/>
        </a:p>
      </dgm:t>
    </dgm:pt>
    <dgm:pt modelId="{CB9C49A3-9B7A-4A42-8FEC-3B1F5528A01C}" type="pres">
      <dgm:prSet presAssocID="{D72EBEFC-1675-4667-93E6-F960571061B8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AA51FEFC-0C81-4450-98A9-C2AD5F96453E}" type="pres">
      <dgm:prSet presAssocID="{AC72F4D8-2D21-4A48-96D9-9A0B8FE9FD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93FB27-E7BF-4C39-B24F-D62868D8A73C}" type="pres">
      <dgm:prSet presAssocID="{0511C495-8760-4AF6-A8B5-EFC760E9C4D6}" presName="sibTrans" presStyleLbl="sibTrans2D1" presStyleIdx="1" presStyleCnt="4"/>
      <dgm:spPr/>
      <dgm:t>
        <a:bodyPr/>
        <a:lstStyle/>
        <a:p>
          <a:endParaRPr lang="el-GR"/>
        </a:p>
      </dgm:t>
    </dgm:pt>
    <dgm:pt modelId="{725791CD-8899-4EB0-842A-4512AA64D299}" type="pres">
      <dgm:prSet presAssocID="{0511C495-8760-4AF6-A8B5-EFC760E9C4D6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BAE0783A-7BA3-414F-AFFA-E1B950DD883E}" type="pres">
      <dgm:prSet presAssocID="{CDB5B3A6-BAB6-4B1E-AB33-CA35B1CC99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8A2657-DC26-4CF3-90DB-5B5BE577CD3D}" type="pres">
      <dgm:prSet presAssocID="{09F7CC70-4AE2-436C-AE07-5DE718054AD1}" presName="sibTrans" presStyleLbl="sibTrans2D1" presStyleIdx="2" presStyleCnt="4"/>
      <dgm:spPr/>
      <dgm:t>
        <a:bodyPr/>
        <a:lstStyle/>
        <a:p>
          <a:endParaRPr lang="el-GR"/>
        </a:p>
      </dgm:t>
    </dgm:pt>
    <dgm:pt modelId="{265BFE47-98D9-4F90-8B66-935900F7FD22}" type="pres">
      <dgm:prSet presAssocID="{09F7CC70-4AE2-436C-AE07-5DE718054AD1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33072ECD-6F99-4CD5-A53B-6CC7553AD338}" type="pres">
      <dgm:prSet presAssocID="{F253E4A0-2107-4260-B01E-E0D070EF23DB}" presName="node" presStyleLbl="node1" presStyleIdx="3" presStyleCnt="4" custScaleX="1060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A69B56-8F72-42CD-8CF7-10CDAB15AC48}" type="pres">
      <dgm:prSet presAssocID="{66C35944-BAB7-490C-92BD-0954AA4696C7}" presName="sibTrans" presStyleLbl="sibTrans2D1" presStyleIdx="3" presStyleCnt="4"/>
      <dgm:spPr/>
      <dgm:t>
        <a:bodyPr/>
        <a:lstStyle/>
        <a:p>
          <a:endParaRPr lang="el-GR"/>
        </a:p>
      </dgm:t>
    </dgm:pt>
    <dgm:pt modelId="{6D02E640-FF31-404B-9AF1-F5EA54DD74AC}" type="pres">
      <dgm:prSet presAssocID="{66C35944-BAB7-490C-92BD-0954AA4696C7}" presName="connectorText" presStyleLbl="sibTrans2D1" presStyleIdx="3" presStyleCnt="4"/>
      <dgm:spPr/>
      <dgm:t>
        <a:bodyPr/>
        <a:lstStyle/>
        <a:p>
          <a:endParaRPr lang="el-GR"/>
        </a:p>
      </dgm:t>
    </dgm:pt>
  </dgm:ptLst>
  <dgm:cxnLst>
    <dgm:cxn modelId="{C1B748E1-8642-41B3-800B-ED577C917774}" type="presOf" srcId="{66C35944-BAB7-490C-92BD-0954AA4696C7}" destId="{6D02E640-FF31-404B-9AF1-F5EA54DD74AC}" srcOrd="1" destOrd="0" presId="urn:microsoft.com/office/officeart/2005/8/layout/cycle2"/>
    <dgm:cxn modelId="{315FC89C-7EB1-4A33-86CD-C35EE6AC6636}" type="presOf" srcId="{66C35944-BAB7-490C-92BD-0954AA4696C7}" destId="{97A69B56-8F72-42CD-8CF7-10CDAB15AC48}" srcOrd="0" destOrd="0" presId="urn:microsoft.com/office/officeart/2005/8/layout/cycle2"/>
    <dgm:cxn modelId="{B61298E5-1307-4C53-8378-8E019BA83CD8}" type="presOf" srcId="{09F7CC70-4AE2-436C-AE07-5DE718054AD1}" destId="{488A2657-DC26-4CF3-90DB-5B5BE577CD3D}" srcOrd="0" destOrd="0" presId="urn:microsoft.com/office/officeart/2005/8/layout/cycle2"/>
    <dgm:cxn modelId="{0BEFA9FC-E7B4-49FC-81CC-08E8B262613C}" srcId="{8786061F-CDE9-4CE0-BEB4-8B454F5962A4}" destId="{AC72F4D8-2D21-4A48-96D9-9A0B8FE9FD42}" srcOrd="1" destOrd="0" parTransId="{944FCD7D-C3CB-4F07-BFF7-EE6EB19CC846}" sibTransId="{0511C495-8760-4AF6-A8B5-EFC760E9C4D6}"/>
    <dgm:cxn modelId="{B9AE08A8-E009-4245-8DEA-44F5171F1783}" type="presOf" srcId="{09F7CC70-4AE2-436C-AE07-5DE718054AD1}" destId="{265BFE47-98D9-4F90-8B66-935900F7FD22}" srcOrd="1" destOrd="0" presId="urn:microsoft.com/office/officeart/2005/8/layout/cycle2"/>
    <dgm:cxn modelId="{6BF84438-D74F-4C32-870B-4EEC4709B432}" srcId="{8786061F-CDE9-4CE0-BEB4-8B454F5962A4}" destId="{F253E4A0-2107-4260-B01E-E0D070EF23DB}" srcOrd="3" destOrd="0" parTransId="{E940F19E-25C2-4E0B-930E-9C1F055FEB1A}" sibTransId="{66C35944-BAB7-490C-92BD-0954AA4696C7}"/>
    <dgm:cxn modelId="{D98F27E1-ED51-4F7A-B508-C1A12AF4E35A}" type="presOf" srcId="{D72EBEFC-1675-4667-93E6-F960571061B8}" destId="{00730325-52F9-4AA2-A2BC-FCF6E006A84A}" srcOrd="0" destOrd="0" presId="urn:microsoft.com/office/officeart/2005/8/layout/cycle2"/>
    <dgm:cxn modelId="{3D318E4C-273A-44D2-BBEF-DEC78291E642}" type="presOf" srcId="{0511C495-8760-4AF6-A8B5-EFC760E9C4D6}" destId="{725791CD-8899-4EB0-842A-4512AA64D299}" srcOrd="1" destOrd="0" presId="urn:microsoft.com/office/officeart/2005/8/layout/cycle2"/>
    <dgm:cxn modelId="{B932BCA8-61CC-4195-99DC-E18D0736E0AB}" srcId="{8786061F-CDE9-4CE0-BEB4-8B454F5962A4}" destId="{CDB5B3A6-BAB6-4B1E-AB33-CA35B1CC997D}" srcOrd="2" destOrd="0" parTransId="{EED6D93C-E404-4AB9-A854-4A442CA44F92}" sibTransId="{09F7CC70-4AE2-436C-AE07-5DE718054AD1}"/>
    <dgm:cxn modelId="{62718567-AA7E-4AC5-BB63-D0F6186C8FCC}" type="presOf" srcId="{AC72F4D8-2D21-4A48-96D9-9A0B8FE9FD42}" destId="{AA51FEFC-0C81-4450-98A9-C2AD5F96453E}" srcOrd="0" destOrd="0" presId="urn:microsoft.com/office/officeart/2005/8/layout/cycle2"/>
    <dgm:cxn modelId="{EA366D30-8733-4099-8E06-B1B3BB60701F}" srcId="{8786061F-CDE9-4CE0-BEB4-8B454F5962A4}" destId="{77B13CA6-31CA-44F4-8DB4-F62D46AB1FEC}" srcOrd="0" destOrd="0" parTransId="{954BC413-9228-4117-A3A1-0A1B53B03D1C}" sibTransId="{D72EBEFC-1675-4667-93E6-F960571061B8}"/>
    <dgm:cxn modelId="{13345A13-32EC-4593-BC19-3F81C23B5ED7}" type="presOf" srcId="{D72EBEFC-1675-4667-93E6-F960571061B8}" destId="{CB9C49A3-9B7A-4A42-8FEC-3B1F5528A01C}" srcOrd="1" destOrd="0" presId="urn:microsoft.com/office/officeart/2005/8/layout/cycle2"/>
    <dgm:cxn modelId="{BC4BD441-904B-4CFB-B916-6C610E23B373}" type="presOf" srcId="{0511C495-8760-4AF6-A8B5-EFC760E9C4D6}" destId="{F893FB27-E7BF-4C39-B24F-D62868D8A73C}" srcOrd="0" destOrd="0" presId="urn:microsoft.com/office/officeart/2005/8/layout/cycle2"/>
    <dgm:cxn modelId="{FDAB7562-2087-4526-8FFD-6297925360B6}" type="presOf" srcId="{8786061F-CDE9-4CE0-BEB4-8B454F5962A4}" destId="{D43D48F0-FEDE-447F-9644-94D7D3B45624}" srcOrd="0" destOrd="0" presId="urn:microsoft.com/office/officeart/2005/8/layout/cycle2"/>
    <dgm:cxn modelId="{3BCC0D8E-A2DC-4E39-BC84-ACC44025D6BB}" type="presOf" srcId="{F253E4A0-2107-4260-B01E-E0D070EF23DB}" destId="{33072ECD-6F99-4CD5-A53B-6CC7553AD338}" srcOrd="0" destOrd="0" presId="urn:microsoft.com/office/officeart/2005/8/layout/cycle2"/>
    <dgm:cxn modelId="{617862E3-0E75-4C76-A9F6-7A9FF77074C6}" type="presOf" srcId="{CDB5B3A6-BAB6-4B1E-AB33-CA35B1CC997D}" destId="{BAE0783A-7BA3-414F-AFFA-E1B950DD883E}" srcOrd="0" destOrd="0" presId="urn:microsoft.com/office/officeart/2005/8/layout/cycle2"/>
    <dgm:cxn modelId="{CFA6AFDB-F5AA-4F17-BC14-F564FACA7727}" type="presOf" srcId="{77B13CA6-31CA-44F4-8DB4-F62D46AB1FEC}" destId="{90DC417A-BA1A-49CD-BF03-D8E126262C6C}" srcOrd="0" destOrd="0" presId="urn:microsoft.com/office/officeart/2005/8/layout/cycle2"/>
    <dgm:cxn modelId="{E2796B10-7957-40DA-97E7-5843EAF4BD85}" type="presParOf" srcId="{D43D48F0-FEDE-447F-9644-94D7D3B45624}" destId="{90DC417A-BA1A-49CD-BF03-D8E126262C6C}" srcOrd="0" destOrd="0" presId="urn:microsoft.com/office/officeart/2005/8/layout/cycle2"/>
    <dgm:cxn modelId="{03D64DDF-E1CC-4D60-947E-CFEC3FEC39EB}" type="presParOf" srcId="{D43D48F0-FEDE-447F-9644-94D7D3B45624}" destId="{00730325-52F9-4AA2-A2BC-FCF6E006A84A}" srcOrd="1" destOrd="0" presId="urn:microsoft.com/office/officeart/2005/8/layout/cycle2"/>
    <dgm:cxn modelId="{FC6A297E-B528-4AB0-8AF0-E5E7E88FA308}" type="presParOf" srcId="{00730325-52F9-4AA2-A2BC-FCF6E006A84A}" destId="{CB9C49A3-9B7A-4A42-8FEC-3B1F5528A01C}" srcOrd="0" destOrd="0" presId="urn:microsoft.com/office/officeart/2005/8/layout/cycle2"/>
    <dgm:cxn modelId="{04D24EAE-8025-4DBA-BFCC-25AB826EE999}" type="presParOf" srcId="{D43D48F0-FEDE-447F-9644-94D7D3B45624}" destId="{AA51FEFC-0C81-4450-98A9-C2AD5F96453E}" srcOrd="2" destOrd="0" presId="urn:microsoft.com/office/officeart/2005/8/layout/cycle2"/>
    <dgm:cxn modelId="{96956CA1-3C45-4D34-86DD-D10C549D97B9}" type="presParOf" srcId="{D43D48F0-FEDE-447F-9644-94D7D3B45624}" destId="{F893FB27-E7BF-4C39-B24F-D62868D8A73C}" srcOrd="3" destOrd="0" presId="urn:microsoft.com/office/officeart/2005/8/layout/cycle2"/>
    <dgm:cxn modelId="{20F69AEE-3474-4D0E-B289-D085345E9E63}" type="presParOf" srcId="{F893FB27-E7BF-4C39-B24F-D62868D8A73C}" destId="{725791CD-8899-4EB0-842A-4512AA64D299}" srcOrd="0" destOrd="0" presId="urn:microsoft.com/office/officeart/2005/8/layout/cycle2"/>
    <dgm:cxn modelId="{18FE4640-E188-4826-AAFA-72526CE50E7A}" type="presParOf" srcId="{D43D48F0-FEDE-447F-9644-94D7D3B45624}" destId="{BAE0783A-7BA3-414F-AFFA-E1B950DD883E}" srcOrd="4" destOrd="0" presId="urn:microsoft.com/office/officeart/2005/8/layout/cycle2"/>
    <dgm:cxn modelId="{1E4C2497-A4B2-453E-9C12-A2EB36CC6283}" type="presParOf" srcId="{D43D48F0-FEDE-447F-9644-94D7D3B45624}" destId="{488A2657-DC26-4CF3-90DB-5B5BE577CD3D}" srcOrd="5" destOrd="0" presId="urn:microsoft.com/office/officeart/2005/8/layout/cycle2"/>
    <dgm:cxn modelId="{C527BE92-9E21-42E9-9B84-BF058854B8D2}" type="presParOf" srcId="{488A2657-DC26-4CF3-90DB-5B5BE577CD3D}" destId="{265BFE47-98D9-4F90-8B66-935900F7FD22}" srcOrd="0" destOrd="0" presId="urn:microsoft.com/office/officeart/2005/8/layout/cycle2"/>
    <dgm:cxn modelId="{A7373FB2-4496-4532-B825-751AB612FA64}" type="presParOf" srcId="{D43D48F0-FEDE-447F-9644-94D7D3B45624}" destId="{33072ECD-6F99-4CD5-A53B-6CC7553AD338}" srcOrd="6" destOrd="0" presId="urn:microsoft.com/office/officeart/2005/8/layout/cycle2"/>
    <dgm:cxn modelId="{8F27237C-C228-4F07-BF01-B9A07DBC8F2C}" type="presParOf" srcId="{D43D48F0-FEDE-447F-9644-94D7D3B45624}" destId="{97A69B56-8F72-42CD-8CF7-10CDAB15AC48}" srcOrd="7" destOrd="0" presId="urn:microsoft.com/office/officeart/2005/8/layout/cycle2"/>
    <dgm:cxn modelId="{0614159A-731B-405E-B6B8-4E84EE9629DB}" type="presParOf" srcId="{97A69B56-8F72-42CD-8CF7-10CDAB15AC48}" destId="{6D02E640-FF31-404B-9AF1-F5EA54DD74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86061F-CDE9-4CE0-BEB4-8B454F5962A4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77B13CA6-31CA-44F4-8DB4-F62D46AB1FEC}">
      <dgm:prSet phldrT="[Text]" custT="1"/>
      <dgm:spPr/>
      <dgm:t>
        <a:bodyPr/>
        <a:lstStyle/>
        <a:p>
          <a:pPr algn="ctr"/>
          <a:r>
            <a:rPr lang="en-US" sz="2000" b="1" dirty="0" smtClean="0"/>
            <a:t>38</a:t>
          </a:r>
          <a:r>
            <a:rPr lang="el-GR" sz="2000" b="1" dirty="0" smtClean="0"/>
            <a:t>.</a:t>
          </a:r>
          <a:r>
            <a:rPr lang="en-US" sz="2000" b="1" dirty="0" smtClean="0"/>
            <a:t>0</a:t>
          </a:r>
          <a:r>
            <a:rPr lang="el-GR" sz="2000" b="1" dirty="0" smtClean="0"/>
            <a:t>00</a:t>
          </a:r>
          <a:r>
            <a:rPr lang="el-GR" sz="2000" dirty="0"/>
            <a:t/>
          </a:r>
          <a:br>
            <a:rPr lang="el-GR" sz="2000" dirty="0"/>
          </a:br>
          <a:r>
            <a:rPr lang="el-GR" sz="2000" dirty="0"/>
            <a:t>μαθητές</a:t>
          </a:r>
        </a:p>
      </dgm:t>
    </dgm:pt>
    <dgm:pt modelId="{954BC413-9228-4117-A3A1-0A1B53B03D1C}" type="parTrans" cxnId="{EA366D30-8733-4099-8E06-B1B3BB60701F}">
      <dgm:prSet/>
      <dgm:spPr/>
      <dgm:t>
        <a:bodyPr/>
        <a:lstStyle/>
        <a:p>
          <a:pPr algn="ctr"/>
          <a:endParaRPr lang="el-GR"/>
        </a:p>
      </dgm:t>
    </dgm:pt>
    <dgm:pt modelId="{D72EBEFC-1675-4667-93E6-F960571061B8}" type="sibTrans" cxnId="{EA366D30-8733-4099-8E06-B1B3BB60701F}">
      <dgm:prSet/>
      <dgm:spPr/>
      <dgm:t>
        <a:bodyPr/>
        <a:lstStyle/>
        <a:p>
          <a:pPr algn="ctr"/>
          <a:endParaRPr lang="el-GR"/>
        </a:p>
      </dgm:t>
    </dgm:pt>
    <dgm:pt modelId="{AC72F4D8-2D21-4A48-96D9-9A0B8FE9FD42}">
      <dgm:prSet phldrT="[Text]" custT="1"/>
      <dgm:spPr/>
      <dgm:t>
        <a:bodyPr/>
        <a:lstStyle/>
        <a:p>
          <a:pPr algn="ctr"/>
          <a:r>
            <a:rPr lang="el-GR" sz="2000" b="1" dirty="0" smtClean="0"/>
            <a:t>1</a:t>
          </a:r>
          <a:r>
            <a:rPr lang="en-US" sz="2000" b="1" dirty="0" smtClean="0"/>
            <a:t>5</a:t>
          </a:r>
          <a:r>
            <a:rPr lang="el-GR" sz="2000" b="1" dirty="0" smtClean="0"/>
            <a:t>.000</a:t>
          </a:r>
          <a:r>
            <a:rPr lang="el-GR" sz="2000" dirty="0" smtClean="0"/>
            <a:t> </a:t>
          </a:r>
          <a:r>
            <a:rPr lang="el-GR" sz="2000" dirty="0" err="1"/>
            <a:t>εκπ</a:t>
          </a:r>
          <a:r>
            <a:rPr lang="el-GR" sz="2000" dirty="0"/>
            <a:t>/</a:t>
          </a:r>
          <a:r>
            <a:rPr lang="el-GR" sz="2000" dirty="0" err="1"/>
            <a:t>κοί</a:t>
          </a:r>
          <a:endParaRPr lang="el-GR" sz="2000" dirty="0"/>
        </a:p>
      </dgm:t>
    </dgm:pt>
    <dgm:pt modelId="{944FCD7D-C3CB-4F07-BFF7-EE6EB19CC846}" type="parTrans" cxnId="{0BEFA9FC-E7B4-49FC-81CC-08E8B262613C}">
      <dgm:prSet/>
      <dgm:spPr/>
      <dgm:t>
        <a:bodyPr/>
        <a:lstStyle/>
        <a:p>
          <a:pPr algn="ctr"/>
          <a:endParaRPr lang="el-GR"/>
        </a:p>
      </dgm:t>
    </dgm:pt>
    <dgm:pt modelId="{0511C495-8760-4AF6-A8B5-EFC760E9C4D6}" type="sibTrans" cxnId="{0BEFA9FC-E7B4-49FC-81CC-08E8B262613C}">
      <dgm:prSet/>
      <dgm:spPr/>
      <dgm:t>
        <a:bodyPr/>
        <a:lstStyle/>
        <a:p>
          <a:pPr algn="ctr"/>
          <a:endParaRPr lang="el-GR"/>
        </a:p>
      </dgm:t>
    </dgm:pt>
    <dgm:pt modelId="{CDB5B3A6-BAB6-4B1E-AB33-CA35B1CC997D}">
      <dgm:prSet phldrT="[Text]" custT="1"/>
      <dgm:spPr/>
      <dgm:t>
        <a:bodyPr/>
        <a:lstStyle/>
        <a:p>
          <a:pPr algn="ctr"/>
          <a:r>
            <a:rPr lang="el-GR" sz="2000" b="1" dirty="0"/>
            <a:t>3.500</a:t>
          </a:r>
          <a:r>
            <a:rPr lang="el-GR" sz="2000" dirty="0"/>
            <a:t> σχολεία</a:t>
          </a:r>
        </a:p>
      </dgm:t>
    </dgm:pt>
    <dgm:pt modelId="{EED6D93C-E404-4AB9-A854-4A442CA44F92}" type="parTrans" cxnId="{B932BCA8-61CC-4195-99DC-E18D0736E0AB}">
      <dgm:prSet/>
      <dgm:spPr/>
      <dgm:t>
        <a:bodyPr/>
        <a:lstStyle/>
        <a:p>
          <a:pPr algn="ctr"/>
          <a:endParaRPr lang="el-GR"/>
        </a:p>
      </dgm:t>
    </dgm:pt>
    <dgm:pt modelId="{09F7CC70-4AE2-436C-AE07-5DE718054AD1}" type="sibTrans" cxnId="{B932BCA8-61CC-4195-99DC-E18D0736E0AB}">
      <dgm:prSet/>
      <dgm:spPr/>
      <dgm:t>
        <a:bodyPr/>
        <a:lstStyle/>
        <a:p>
          <a:pPr algn="ctr"/>
          <a:endParaRPr lang="el-GR"/>
        </a:p>
      </dgm:t>
    </dgm:pt>
    <dgm:pt modelId="{F253E4A0-2107-4260-B01E-E0D070EF23DB}">
      <dgm:prSet phldrT="[Text]" custT="1"/>
      <dgm:spPr/>
      <dgm:t>
        <a:bodyPr/>
        <a:lstStyle/>
        <a:p>
          <a:pPr algn="ctr"/>
          <a:r>
            <a:rPr lang="el-GR" sz="2000" b="1" dirty="0" smtClean="0"/>
            <a:t>5.700</a:t>
          </a:r>
          <a:r>
            <a:rPr lang="el-GR" sz="2000" dirty="0" smtClean="0"/>
            <a:t> </a:t>
          </a:r>
          <a:r>
            <a:rPr lang="el-GR" sz="1800" dirty="0" smtClean="0"/>
            <a:t>μαθήματα </a:t>
          </a:r>
          <a:r>
            <a:rPr lang="el-GR" sz="2000" dirty="0" smtClean="0"/>
            <a:t>ανά Σχ. Έτος</a:t>
          </a:r>
          <a:endParaRPr lang="el-GR" sz="2000" dirty="0"/>
        </a:p>
      </dgm:t>
    </dgm:pt>
    <dgm:pt modelId="{E940F19E-25C2-4E0B-930E-9C1F055FEB1A}" type="parTrans" cxnId="{6BF84438-D74F-4C32-870B-4EEC4709B432}">
      <dgm:prSet/>
      <dgm:spPr/>
      <dgm:t>
        <a:bodyPr/>
        <a:lstStyle/>
        <a:p>
          <a:pPr algn="ctr"/>
          <a:endParaRPr lang="el-GR"/>
        </a:p>
      </dgm:t>
    </dgm:pt>
    <dgm:pt modelId="{66C35944-BAB7-490C-92BD-0954AA4696C7}" type="sibTrans" cxnId="{6BF84438-D74F-4C32-870B-4EEC4709B432}">
      <dgm:prSet/>
      <dgm:spPr/>
      <dgm:t>
        <a:bodyPr/>
        <a:lstStyle/>
        <a:p>
          <a:pPr algn="ctr"/>
          <a:endParaRPr lang="el-GR"/>
        </a:p>
      </dgm:t>
    </dgm:pt>
    <dgm:pt modelId="{D43D48F0-FEDE-447F-9644-94D7D3B45624}" type="pres">
      <dgm:prSet presAssocID="{8786061F-CDE9-4CE0-BEB4-8B454F5962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0DC417A-BA1A-49CD-BF03-D8E126262C6C}" type="pres">
      <dgm:prSet presAssocID="{77B13CA6-31CA-44F4-8DB4-F62D46AB1F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730325-52F9-4AA2-A2BC-FCF6E006A84A}" type="pres">
      <dgm:prSet presAssocID="{D72EBEFC-1675-4667-93E6-F960571061B8}" presName="sibTrans" presStyleLbl="sibTrans2D1" presStyleIdx="0" presStyleCnt="4"/>
      <dgm:spPr/>
      <dgm:t>
        <a:bodyPr/>
        <a:lstStyle/>
        <a:p>
          <a:endParaRPr lang="el-GR"/>
        </a:p>
      </dgm:t>
    </dgm:pt>
    <dgm:pt modelId="{CB9C49A3-9B7A-4A42-8FEC-3B1F5528A01C}" type="pres">
      <dgm:prSet presAssocID="{D72EBEFC-1675-4667-93E6-F960571061B8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AA51FEFC-0C81-4450-98A9-C2AD5F96453E}" type="pres">
      <dgm:prSet presAssocID="{AC72F4D8-2D21-4A48-96D9-9A0B8FE9FD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93FB27-E7BF-4C39-B24F-D62868D8A73C}" type="pres">
      <dgm:prSet presAssocID="{0511C495-8760-4AF6-A8B5-EFC760E9C4D6}" presName="sibTrans" presStyleLbl="sibTrans2D1" presStyleIdx="1" presStyleCnt="4"/>
      <dgm:spPr/>
      <dgm:t>
        <a:bodyPr/>
        <a:lstStyle/>
        <a:p>
          <a:endParaRPr lang="el-GR"/>
        </a:p>
      </dgm:t>
    </dgm:pt>
    <dgm:pt modelId="{725791CD-8899-4EB0-842A-4512AA64D299}" type="pres">
      <dgm:prSet presAssocID="{0511C495-8760-4AF6-A8B5-EFC760E9C4D6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BAE0783A-7BA3-414F-AFFA-E1B950DD883E}" type="pres">
      <dgm:prSet presAssocID="{CDB5B3A6-BAB6-4B1E-AB33-CA35B1CC99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8A2657-DC26-4CF3-90DB-5B5BE577CD3D}" type="pres">
      <dgm:prSet presAssocID="{09F7CC70-4AE2-436C-AE07-5DE718054AD1}" presName="sibTrans" presStyleLbl="sibTrans2D1" presStyleIdx="2" presStyleCnt="4"/>
      <dgm:spPr/>
      <dgm:t>
        <a:bodyPr/>
        <a:lstStyle/>
        <a:p>
          <a:endParaRPr lang="el-GR"/>
        </a:p>
      </dgm:t>
    </dgm:pt>
    <dgm:pt modelId="{265BFE47-98D9-4F90-8B66-935900F7FD22}" type="pres">
      <dgm:prSet presAssocID="{09F7CC70-4AE2-436C-AE07-5DE718054AD1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33072ECD-6F99-4CD5-A53B-6CC7553AD338}" type="pres">
      <dgm:prSet presAssocID="{F253E4A0-2107-4260-B01E-E0D070EF23DB}" presName="node" presStyleLbl="node1" presStyleIdx="3" presStyleCnt="4" custScaleX="1060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A69B56-8F72-42CD-8CF7-10CDAB15AC48}" type="pres">
      <dgm:prSet presAssocID="{66C35944-BAB7-490C-92BD-0954AA4696C7}" presName="sibTrans" presStyleLbl="sibTrans2D1" presStyleIdx="3" presStyleCnt="4"/>
      <dgm:spPr/>
      <dgm:t>
        <a:bodyPr/>
        <a:lstStyle/>
        <a:p>
          <a:endParaRPr lang="el-GR"/>
        </a:p>
      </dgm:t>
    </dgm:pt>
    <dgm:pt modelId="{6D02E640-FF31-404B-9AF1-F5EA54DD74AC}" type="pres">
      <dgm:prSet presAssocID="{66C35944-BAB7-490C-92BD-0954AA4696C7}" presName="connectorText" presStyleLbl="sibTrans2D1" presStyleIdx="3" presStyleCnt="4"/>
      <dgm:spPr/>
      <dgm:t>
        <a:bodyPr/>
        <a:lstStyle/>
        <a:p>
          <a:endParaRPr lang="el-GR"/>
        </a:p>
      </dgm:t>
    </dgm:pt>
  </dgm:ptLst>
  <dgm:cxnLst>
    <dgm:cxn modelId="{ACFCAA96-E6DC-48DC-B7E4-95F95AD5A45B}" type="presOf" srcId="{0511C495-8760-4AF6-A8B5-EFC760E9C4D6}" destId="{725791CD-8899-4EB0-842A-4512AA64D299}" srcOrd="1" destOrd="0" presId="urn:microsoft.com/office/officeart/2005/8/layout/cycle2"/>
    <dgm:cxn modelId="{609A6C45-BD90-42F4-AA62-723906323A4F}" type="presOf" srcId="{66C35944-BAB7-490C-92BD-0954AA4696C7}" destId="{6D02E640-FF31-404B-9AF1-F5EA54DD74AC}" srcOrd="1" destOrd="0" presId="urn:microsoft.com/office/officeart/2005/8/layout/cycle2"/>
    <dgm:cxn modelId="{2420E617-73CD-4E2B-BA98-4382BD42B3B2}" type="presOf" srcId="{66C35944-BAB7-490C-92BD-0954AA4696C7}" destId="{97A69B56-8F72-42CD-8CF7-10CDAB15AC48}" srcOrd="0" destOrd="0" presId="urn:microsoft.com/office/officeart/2005/8/layout/cycle2"/>
    <dgm:cxn modelId="{6AD5B81A-8996-4A2D-B776-711130CB7EB8}" type="presOf" srcId="{D72EBEFC-1675-4667-93E6-F960571061B8}" destId="{00730325-52F9-4AA2-A2BC-FCF6E006A84A}" srcOrd="0" destOrd="0" presId="urn:microsoft.com/office/officeart/2005/8/layout/cycle2"/>
    <dgm:cxn modelId="{0BEFA9FC-E7B4-49FC-81CC-08E8B262613C}" srcId="{8786061F-CDE9-4CE0-BEB4-8B454F5962A4}" destId="{AC72F4D8-2D21-4A48-96D9-9A0B8FE9FD42}" srcOrd="1" destOrd="0" parTransId="{944FCD7D-C3CB-4F07-BFF7-EE6EB19CC846}" sibTransId="{0511C495-8760-4AF6-A8B5-EFC760E9C4D6}"/>
    <dgm:cxn modelId="{40DA1FB9-B15E-4B88-8A46-931D19977606}" type="presOf" srcId="{0511C495-8760-4AF6-A8B5-EFC760E9C4D6}" destId="{F893FB27-E7BF-4C39-B24F-D62868D8A73C}" srcOrd="0" destOrd="0" presId="urn:microsoft.com/office/officeart/2005/8/layout/cycle2"/>
    <dgm:cxn modelId="{C34C9D77-9603-43E0-81E3-637A55B8305A}" type="presOf" srcId="{D72EBEFC-1675-4667-93E6-F960571061B8}" destId="{CB9C49A3-9B7A-4A42-8FEC-3B1F5528A01C}" srcOrd="1" destOrd="0" presId="urn:microsoft.com/office/officeart/2005/8/layout/cycle2"/>
    <dgm:cxn modelId="{6BF84438-D74F-4C32-870B-4EEC4709B432}" srcId="{8786061F-CDE9-4CE0-BEB4-8B454F5962A4}" destId="{F253E4A0-2107-4260-B01E-E0D070EF23DB}" srcOrd="3" destOrd="0" parTransId="{E940F19E-25C2-4E0B-930E-9C1F055FEB1A}" sibTransId="{66C35944-BAB7-490C-92BD-0954AA4696C7}"/>
    <dgm:cxn modelId="{B932BCA8-61CC-4195-99DC-E18D0736E0AB}" srcId="{8786061F-CDE9-4CE0-BEB4-8B454F5962A4}" destId="{CDB5B3A6-BAB6-4B1E-AB33-CA35B1CC997D}" srcOrd="2" destOrd="0" parTransId="{EED6D93C-E404-4AB9-A854-4A442CA44F92}" sibTransId="{09F7CC70-4AE2-436C-AE07-5DE718054AD1}"/>
    <dgm:cxn modelId="{D3D1B317-A933-4904-A0F6-D660FAAA99C9}" type="presOf" srcId="{CDB5B3A6-BAB6-4B1E-AB33-CA35B1CC997D}" destId="{BAE0783A-7BA3-414F-AFFA-E1B950DD883E}" srcOrd="0" destOrd="0" presId="urn:microsoft.com/office/officeart/2005/8/layout/cycle2"/>
    <dgm:cxn modelId="{5156B5A8-01C9-48F6-AE9B-0B35C39B3975}" type="presOf" srcId="{AC72F4D8-2D21-4A48-96D9-9A0B8FE9FD42}" destId="{AA51FEFC-0C81-4450-98A9-C2AD5F96453E}" srcOrd="0" destOrd="0" presId="urn:microsoft.com/office/officeart/2005/8/layout/cycle2"/>
    <dgm:cxn modelId="{6961FAF2-4392-4831-9115-11678AFBF2B3}" type="presOf" srcId="{F253E4A0-2107-4260-B01E-E0D070EF23DB}" destId="{33072ECD-6F99-4CD5-A53B-6CC7553AD338}" srcOrd="0" destOrd="0" presId="urn:microsoft.com/office/officeart/2005/8/layout/cycle2"/>
    <dgm:cxn modelId="{CD63212A-C936-40A8-B519-D4D7CC01EF6A}" type="presOf" srcId="{8786061F-CDE9-4CE0-BEB4-8B454F5962A4}" destId="{D43D48F0-FEDE-447F-9644-94D7D3B45624}" srcOrd="0" destOrd="0" presId="urn:microsoft.com/office/officeart/2005/8/layout/cycle2"/>
    <dgm:cxn modelId="{F03AC4D3-06BE-43E6-A55D-B77BE250AE01}" type="presOf" srcId="{09F7CC70-4AE2-436C-AE07-5DE718054AD1}" destId="{488A2657-DC26-4CF3-90DB-5B5BE577CD3D}" srcOrd="0" destOrd="0" presId="urn:microsoft.com/office/officeart/2005/8/layout/cycle2"/>
    <dgm:cxn modelId="{EA366D30-8733-4099-8E06-B1B3BB60701F}" srcId="{8786061F-CDE9-4CE0-BEB4-8B454F5962A4}" destId="{77B13CA6-31CA-44F4-8DB4-F62D46AB1FEC}" srcOrd="0" destOrd="0" parTransId="{954BC413-9228-4117-A3A1-0A1B53B03D1C}" sibTransId="{D72EBEFC-1675-4667-93E6-F960571061B8}"/>
    <dgm:cxn modelId="{2AA93761-EAE5-42EB-A9E7-04AB2CA24D3C}" type="presOf" srcId="{09F7CC70-4AE2-436C-AE07-5DE718054AD1}" destId="{265BFE47-98D9-4F90-8B66-935900F7FD22}" srcOrd="1" destOrd="0" presId="urn:microsoft.com/office/officeart/2005/8/layout/cycle2"/>
    <dgm:cxn modelId="{A4E31CEF-116E-4D13-AB8D-797C9DF75C1D}" type="presOf" srcId="{77B13CA6-31CA-44F4-8DB4-F62D46AB1FEC}" destId="{90DC417A-BA1A-49CD-BF03-D8E126262C6C}" srcOrd="0" destOrd="0" presId="urn:microsoft.com/office/officeart/2005/8/layout/cycle2"/>
    <dgm:cxn modelId="{1E682FCA-6433-4857-AC38-AF3F2BEACBE7}" type="presParOf" srcId="{D43D48F0-FEDE-447F-9644-94D7D3B45624}" destId="{90DC417A-BA1A-49CD-BF03-D8E126262C6C}" srcOrd="0" destOrd="0" presId="urn:microsoft.com/office/officeart/2005/8/layout/cycle2"/>
    <dgm:cxn modelId="{C1226870-B41F-452F-A158-9190EF2E49AD}" type="presParOf" srcId="{D43D48F0-FEDE-447F-9644-94D7D3B45624}" destId="{00730325-52F9-4AA2-A2BC-FCF6E006A84A}" srcOrd="1" destOrd="0" presId="urn:microsoft.com/office/officeart/2005/8/layout/cycle2"/>
    <dgm:cxn modelId="{1CC1181D-276B-4668-A790-5A54C56C3A39}" type="presParOf" srcId="{00730325-52F9-4AA2-A2BC-FCF6E006A84A}" destId="{CB9C49A3-9B7A-4A42-8FEC-3B1F5528A01C}" srcOrd="0" destOrd="0" presId="urn:microsoft.com/office/officeart/2005/8/layout/cycle2"/>
    <dgm:cxn modelId="{28094241-10D9-447E-A9CE-FEB366D7AEA1}" type="presParOf" srcId="{D43D48F0-FEDE-447F-9644-94D7D3B45624}" destId="{AA51FEFC-0C81-4450-98A9-C2AD5F96453E}" srcOrd="2" destOrd="0" presId="urn:microsoft.com/office/officeart/2005/8/layout/cycle2"/>
    <dgm:cxn modelId="{E11D919B-F467-4B58-945A-B764A1E2473A}" type="presParOf" srcId="{D43D48F0-FEDE-447F-9644-94D7D3B45624}" destId="{F893FB27-E7BF-4C39-B24F-D62868D8A73C}" srcOrd="3" destOrd="0" presId="urn:microsoft.com/office/officeart/2005/8/layout/cycle2"/>
    <dgm:cxn modelId="{0E3A3739-2B31-41AB-8530-57E7F22178EF}" type="presParOf" srcId="{F893FB27-E7BF-4C39-B24F-D62868D8A73C}" destId="{725791CD-8899-4EB0-842A-4512AA64D299}" srcOrd="0" destOrd="0" presId="urn:microsoft.com/office/officeart/2005/8/layout/cycle2"/>
    <dgm:cxn modelId="{A92FD1F9-B55F-4FDB-9E1B-DA9D4323B1E2}" type="presParOf" srcId="{D43D48F0-FEDE-447F-9644-94D7D3B45624}" destId="{BAE0783A-7BA3-414F-AFFA-E1B950DD883E}" srcOrd="4" destOrd="0" presId="urn:microsoft.com/office/officeart/2005/8/layout/cycle2"/>
    <dgm:cxn modelId="{F227B471-DB66-4242-A32F-BA71841B109C}" type="presParOf" srcId="{D43D48F0-FEDE-447F-9644-94D7D3B45624}" destId="{488A2657-DC26-4CF3-90DB-5B5BE577CD3D}" srcOrd="5" destOrd="0" presId="urn:microsoft.com/office/officeart/2005/8/layout/cycle2"/>
    <dgm:cxn modelId="{37ADEFBA-B51A-4495-8B02-220455919602}" type="presParOf" srcId="{488A2657-DC26-4CF3-90DB-5B5BE577CD3D}" destId="{265BFE47-98D9-4F90-8B66-935900F7FD22}" srcOrd="0" destOrd="0" presId="urn:microsoft.com/office/officeart/2005/8/layout/cycle2"/>
    <dgm:cxn modelId="{78D0F2D8-CA68-4505-AC89-E26F6334D809}" type="presParOf" srcId="{D43D48F0-FEDE-447F-9644-94D7D3B45624}" destId="{33072ECD-6F99-4CD5-A53B-6CC7553AD338}" srcOrd="6" destOrd="0" presId="urn:microsoft.com/office/officeart/2005/8/layout/cycle2"/>
    <dgm:cxn modelId="{1F84D8B0-42A6-4B56-B52D-E54D7AA8A89D}" type="presParOf" srcId="{D43D48F0-FEDE-447F-9644-94D7D3B45624}" destId="{97A69B56-8F72-42CD-8CF7-10CDAB15AC48}" srcOrd="7" destOrd="0" presId="urn:microsoft.com/office/officeart/2005/8/layout/cycle2"/>
    <dgm:cxn modelId="{D1E4B17B-E24E-41BC-984F-424BDF790106}" type="presParOf" srcId="{97A69B56-8F72-42CD-8CF7-10CDAB15AC48}" destId="{6D02E640-FF31-404B-9AF1-F5EA54DD74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86061F-CDE9-4CE0-BEB4-8B454F5962A4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77B13CA6-31CA-44F4-8DB4-F62D46AB1FEC}">
      <dgm:prSet phldrT="[Text]" custT="1"/>
      <dgm:spPr/>
      <dgm:t>
        <a:bodyPr/>
        <a:lstStyle/>
        <a:p>
          <a:pPr algn="ctr"/>
          <a:r>
            <a:rPr lang="en-US" sz="2000" b="1" dirty="0" smtClean="0"/>
            <a:t>769</a:t>
          </a:r>
          <a:r>
            <a:rPr lang="el-GR" sz="2000" b="1" dirty="0" smtClean="0"/>
            <a:t>.</a:t>
          </a:r>
          <a:r>
            <a:rPr lang="en-US" sz="2000" b="1" dirty="0" smtClean="0"/>
            <a:t>0</a:t>
          </a:r>
          <a:r>
            <a:rPr lang="el-GR" sz="2000" b="1" dirty="0" smtClean="0"/>
            <a:t>00</a:t>
          </a:r>
          <a:r>
            <a:rPr lang="el-GR" sz="2000" dirty="0"/>
            <a:t/>
          </a:r>
          <a:br>
            <a:rPr lang="el-GR" sz="2000" dirty="0"/>
          </a:br>
          <a:r>
            <a:rPr lang="el-GR" sz="2000" dirty="0"/>
            <a:t>μαθητές</a:t>
          </a:r>
        </a:p>
      </dgm:t>
    </dgm:pt>
    <dgm:pt modelId="{954BC413-9228-4117-A3A1-0A1B53B03D1C}" type="parTrans" cxnId="{EA366D30-8733-4099-8E06-B1B3BB60701F}">
      <dgm:prSet/>
      <dgm:spPr/>
      <dgm:t>
        <a:bodyPr/>
        <a:lstStyle/>
        <a:p>
          <a:pPr algn="ctr"/>
          <a:endParaRPr lang="el-GR"/>
        </a:p>
      </dgm:t>
    </dgm:pt>
    <dgm:pt modelId="{D72EBEFC-1675-4667-93E6-F960571061B8}" type="sibTrans" cxnId="{EA366D30-8733-4099-8E06-B1B3BB60701F}">
      <dgm:prSet/>
      <dgm:spPr/>
      <dgm:t>
        <a:bodyPr/>
        <a:lstStyle/>
        <a:p>
          <a:pPr algn="ctr"/>
          <a:endParaRPr lang="el-GR"/>
        </a:p>
      </dgm:t>
    </dgm:pt>
    <dgm:pt modelId="{AC72F4D8-2D21-4A48-96D9-9A0B8FE9FD42}">
      <dgm:prSet phldrT="[Text]" custT="1"/>
      <dgm:spPr/>
      <dgm:t>
        <a:bodyPr/>
        <a:lstStyle/>
        <a:p>
          <a:pPr algn="ctr"/>
          <a:r>
            <a:rPr lang="el-GR" sz="2000" b="1" dirty="0" smtClean="0"/>
            <a:t>1</a:t>
          </a:r>
          <a:r>
            <a:rPr lang="en-US" sz="2000" b="1" dirty="0" smtClean="0"/>
            <a:t>19</a:t>
          </a:r>
          <a:r>
            <a:rPr lang="el-GR" sz="2000" b="1" dirty="0" smtClean="0"/>
            <a:t>.000</a:t>
          </a:r>
          <a:r>
            <a:rPr lang="el-GR" sz="2000" dirty="0" smtClean="0"/>
            <a:t> </a:t>
          </a:r>
          <a:r>
            <a:rPr lang="el-GR" sz="2000" dirty="0" err="1"/>
            <a:t>εκπ</a:t>
          </a:r>
          <a:r>
            <a:rPr lang="el-GR" sz="2000" dirty="0"/>
            <a:t>/</a:t>
          </a:r>
          <a:r>
            <a:rPr lang="el-GR" sz="2000" dirty="0" err="1"/>
            <a:t>κοί</a:t>
          </a:r>
          <a:endParaRPr lang="el-GR" sz="2000" dirty="0"/>
        </a:p>
      </dgm:t>
    </dgm:pt>
    <dgm:pt modelId="{944FCD7D-C3CB-4F07-BFF7-EE6EB19CC846}" type="parTrans" cxnId="{0BEFA9FC-E7B4-49FC-81CC-08E8B262613C}">
      <dgm:prSet/>
      <dgm:spPr/>
      <dgm:t>
        <a:bodyPr/>
        <a:lstStyle/>
        <a:p>
          <a:pPr algn="ctr"/>
          <a:endParaRPr lang="el-GR"/>
        </a:p>
      </dgm:t>
    </dgm:pt>
    <dgm:pt modelId="{0511C495-8760-4AF6-A8B5-EFC760E9C4D6}" type="sibTrans" cxnId="{0BEFA9FC-E7B4-49FC-81CC-08E8B262613C}">
      <dgm:prSet/>
      <dgm:spPr/>
      <dgm:t>
        <a:bodyPr/>
        <a:lstStyle/>
        <a:p>
          <a:pPr algn="ctr"/>
          <a:endParaRPr lang="el-GR"/>
        </a:p>
      </dgm:t>
    </dgm:pt>
    <dgm:pt modelId="{CDB5B3A6-BAB6-4B1E-AB33-CA35B1CC997D}">
      <dgm:prSet phldrT="[Text]" custT="1"/>
      <dgm:spPr/>
      <dgm:t>
        <a:bodyPr/>
        <a:lstStyle/>
        <a:p>
          <a:pPr algn="ctr"/>
          <a:r>
            <a:rPr lang="en-US" sz="2000" b="1" dirty="0" smtClean="0"/>
            <a:t>21</a:t>
          </a:r>
          <a:r>
            <a:rPr lang="el-GR" sz="2000" b="1" dirty="0" smtClean="0"/>
            <a:t>.</a:t>
          </a:r>
          <a:r>
            <a:rPr lang="en-US" sz="2000" b="1" dirty="0" smtClean="0"/>
            <a:t>66</a:t>
          </a:r>
          <a:r>
            <a:rPr lang="el-GR" sz="2000" b="1" dirty="0" smtClean="0"/>
            <a:t>0</a:t>
          </a:r>
          <a:r>
            <a:rPr lang="el-GR" sz="2000" dirty="0" smtClean="0"/>
            <a:t> </a:t>
          </a:r>
          <a:r>
            <a:rPr lang="el-GR" sz="2000" dirty="0"/>
            <a:t>σχολεία</a:t>
          </a:r>
        </a:p>
      </dgm:t>
    </dgm:pt>
    <dgm:pt modelId="{EED6D93C-E404-4AB9-A854-4A442CA44F92}" type="parTrans" cxnId="{B932BCA8-61CC-4195-99DC-E18D0736E0AB}">
      <dgm:prSet/>
      <dgm:spPr/>
      <dgm:t>
        <a:bodyPr/>
        <a:lstStyle/>
        <a:p>
          <a:pPr algn="ctr"/>
          <a:endParaRPr lang="el-GR"/>
        </a:p>
      </dgm:t>
    </dgm:pt>
    <dgm:pt modelId="{09F7CC70-4AE2-436C-AE07-5DE718054AD1}" type="sibTrans" cxnId="{B932BCA8-61CC-4195-99DC-E18D0736E0AB}">
      <dgm:prSet/>
      <dgm:spPr/>
      <dgm:t>
        <a:bodyPr/>
        <a:lstStyle/>
        <a:p>
          <a:pPr algn="ctr"/>
          <a:endParaRPr lang="el-GR"/>
        </a:p>
      </dgm:t>
    </dgm:pt>
    <dgm:pt modelId="{F253E4A0-2107-4260-B01E-E0D070EF23DB}">
      <dgm:prSet phldrT="[Text]" custT="1"/>
      <dgm:spPr/>
      <dgm:t>
        <a:bodyPr/>
        <a:lstStyle/>
        <a:p>
          <a:pPr algn="ctr"/>
          <a:r>
            <a:rPr lang="en-US" sz="2000" b="1" dirty="0" smtClean="0"/>
            <a:t>428</a:t>
          </a:r>
          <a:r>
            <a:rPr lang="el-GR" sz="2000" b="1" dirty="0" smtClean="0"/>
            <a:t>.</a:t>
          </a:r>
          <a:r>
            <a:rPr lang="en-US" sz="2000" b="1" dirty="0" smtClean="0"/>
            <a:t>0</a:t>
          </a:r>
          <a:r>
            <a:rPr lang="el-GR" sz="2000" b="1" dirty="0" smtClean="0"/>
            <a:t>00</a:t>
          </a:r>
          <a:r>
            <a:rPr lang="el-GR" sz="2000" dirty="0" smtClean="0"/>
            <a:t> </a:t>
          </a:r>
          <a:r>
            <a:rPr lang="el-GR" sz="1800" dirty="0" smtClean="0"/>
            <a:t>μαθήματα</a:t>
          </a:r>
          <a:endParaRPr lang="el-GR" sz="2000" dirty="0"/>
        </a:p>
      </dgm:t>
    </dgm:pt>
    <dgm:pt modelId="{E940F19E-25C2-4E0B-930E-9C1F055FEB1A}" type="parTrans" cxnId="{6BF84438-D74F-4C32-870B-4EEC4709B432}">
      <dgm:prSet/>
      <dgm:spPr/>
      <dgm:t>
        <a:bodyPr/>
        <a:lstStyle/>
        <a:p>
          <a:pPr algn="ctr"/>
          <a:endParaRPr lang="el-GR"/>
        </a:p>
      </dgm:t>
    </dgm:pt>
    <dgm:pt modelId="{66C35944-BAB7-490C-92BD-0954AA4696C7}" type="sibTrans" cxnId="{6BF84438-D74F-4C32-870B-4EEC4709B432}">
      <dgm:prSet/>
      <dgm:spPr/>
      <dgm:t>
        <a:bodyPr/>
        <a:lstStyle/>
        <a:p>
          <a:pPr algn="ctr"/>
          <a:endParaRPr lang="el-GR"/>
        </a:p>
      </dgm:t>
    </dgm:pt>
    <dgm:pt modelId="{D43D48F0-FEDE-447F-9644-94D7D3B45624}" type="pres">
      <dgm:prSet presAssocID="{8786061F-CDE9-4CE0-BEB4-8B454F5962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0DC417A-BA1A-49CD-BF03-D8E126262C6C}" type="pres">
      <dgm:prSet presAssocID="{77B13CA6-31CA-44F4-8DB4-F62D46AB1F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730325-52F9-4AA2-A2BC-FCF6E006A84A}" type="pres">
      <dgm:prSet presAssocID="{D72EBEFC-1675-4667-93E6-F960571061B8}" presName="sibTrans" presStyleLbl="sibTrans2D1" presStyleIdx="0" presStyleCnt="4"/>
      <dgm:spPr/>
      <dgm:t>
        <a:bodyPr/>
        <a:lstStyle/>
        <a:p>
          <a:endParaRPr lang="el-GR"/>
        </a:p>
      </dgm:t>
    </dgm:pt>
    <dgm:pt modelId="{CB9C49A3-9B7A-4A42-8FEC-3B1F5528A01C}" type="pres">
      <dgm:prSet presAssocID="{D72EBEFC-1675-4667-93E6-F960571061B8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AA51FEFC-0C81-4450-98A9-C2AD5F96453E}" type="pres">
      <dgm:prSet presAssocID="{AC72F4D8-2D21-4A48-96D9-9A0B8FE9FD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93FB27-E7BF-4C39-B24F-D62868D8A73C}" type="pres">
      <dgm:prSet presAssocID="{0511C495-8760-4AF6-A8B5-EFC760E9C4D6}" presName="sibTrans" presStyleLbl="sibTrans2D1" presStyleIdx="1" presStyleCnt="4"/>
      <dgm:spPr/>
      <dgm:t>
        <a:bodyPr/>
        <a:lstStyle/>
        <a:p>
          <a:endParaRPr lang="el-GR"/>
        </a:p>
      </dgm:t>
    </dgm:pt>
    <dgm:pt modelId="{725791CD-8899-4EB0-842A-4512AA64D299}" type="pres">
      <dgm:prSet presAssocID="{0511C495-8760-4AF6-A8B5-EFC760E9C4D6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BAE0783A-7BA3-414F-AFFA-E1B950DD883E}" type="pres">
      <dgm:prSet presAssocID="{CDB5B3A6-BAB6-4B1E-AB33-CA35B1CC99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8A2657-DC26-4CF3-90DB-5B5BE577CD3D}" type="pres">
      <dgm:prSet presAssocID="{09F7CC70-4AE2-436C-AE07-5DE718054AD1}" presName="sibTrans" presStyleLbl="sibTrans2D1" presStyleIdx="2" presStyleCnt="4"/>
      <dgm:spPr/>
      <dgm:t>
        <a:bodyPr/>
        <a:lstStyle/>
        <a:p>
          <a:endParaRPr lang="el-GR"/>
        </a:p>
      </dgm:t>
    </dgm:pt>
    <dgm:pt modelId="{265BFE47-98D9-4F90-8B66-935900F7FD22}" type="pres">
      <dgm:prSet presAssocID="{09F7CC70-4AE2-436C-AE07-5DE718054AD1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33072ECD-6F99-4CD5-A53B-6CC7553AD338}" type="pres">
      <dgm:prSet presAssocID="{F253E4A0-2107-4260-B01E-E0D070EF23DB}" presName="node" presStyleLbl="node1" presStyleIdx="3" presStyleCnt="4" custScaleX="1060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A69B56-8F72-42CD-8CF7-10CDAB15AC48}" type="pres">
      <dgm:prSet presAssocID="{66C35944-BAB7-490C-92BD-0954AA4696C7}" presName="sibTrans" presStyleLbl="sibTrans2D1" presStyleIdx="3" presStyleCnt="4"/>
      <dgm:spPr/>
      <dgm:t>
        <a:bodyPr/>
        <a:lstStyle/>
        <a:p>
          <a:endParaRPr lang="el-GR"/>
        </a:p>
      </dgm:t>
    </dgm:pt>
    <dgm:pt modelId="{6D02E640-FF31-404B-9AF1-F5EA54DD74AC}" type="pres">
      <dgm:prSet presAssocID="{66C35944-BAB7-490C-92BD-0954AA4696C7}" presName="connectorText" presStyleLbl="sibTrans2D1" presStyleIdx="3" presStyleCnt="4"/>
      <dgm:spPr/>
      <dgm:t>
        <a:bodyPr/>
        <a:lstStyle/>
        <a:p>
          <a:endParaRPr lang="el-GR"/>
        </a:p>
      </dgm:t>
    </dgm:pt>
  </dgm:ptLst>
  <dgm:cxnLst>
    <dgm:cxn modelId="{C91AE2F0-D9C4-4BAA-A5BD-8B3E6DA3212D}" type="presOf" srcId="{CDB5B3A6-BAB6-4B1E-AB33-CA35B1CC997D}" destId="{BAE0783A-7BA3-414F-AFFA-E1B950DD883E}" srcOrd="0" destOrd="0" presId="urn:microsoft.com/office/officeart/2005/8/layout/cycle2"/>
    <dgm:cxn modelId="{DF5D06B7-B85C-4294-B1FA-33C88E1F46BC}" type="presOf" srcId="{66C35944-BAB7-490C-92BD-0954AA4696C7}" destId="{97A69B56-8F72-42CD-8CF7-10CDAB15AC48}" srcOrd="0" destOrd="0" presId="urn:microsoft.com/office/officeart/2005/8/layout/cycle2"/>
    <dgm:cxn modelId="{1BBC7A3B-B1C1-4F94-9BF7-6CD57B560E83}" type="presOf" srcId="{09F7CC70-4AE2-436C-AE07-5DE718054AD1}" destId="{488A2657-DC26-4CF3-90DB-5B5BE577CD3D}" srcOrd="0" destOrd="0" presId="urn:microsoft.com/office/officeart/2005/8/layout/cycle2"/>
    <dgm:cxn modelId="{C95CC0D5-8D61-48AA-BA9D-2E28A1B8454C}" type="presOf" srcId="{09F7CC70-4AE2-436C-AE07-5DE718054AD1}" destId="{265BFE47-98D9-4F90-8B66-935900F7FD22}" srcOrd="1" destOrd="0" presId="urn:microsoft.com/office/officeart/2005/8/layout/cycle2"/>
    <dgm:cxn modelId="{0BEFA9FC-E7B4-49FC-81CC-08E8B262613C}" srcId="{8786061F-CDE9-4CE0-BEB4-8B454F5962A4}" destId="{AC72F4D8-2D21-4A48-96D9-9A0B8FE9FD42}" srcOrd="1" destOrd="0" parTransId="{944FCD7D-C3CB-4F07-BFF7-EE6EB19CC846}" sibTransId="{0511C495-8760-4AF6-A8B5-EFC760E9C4D6}"/>
    <dgm:cxn modelId="{9BA2CC40-9A51-46B6-83F9-EC52352BE5C0}" type="presOf" srcId="{D72EBEFC-1675-4667-93E6-F960571061B8}" destId="{CB9C49A3-9B7A-4A42-8FEC-3B1F5528A01C}" srcOrd="1" destOrd="0" presId="urn:microsoft.com/office/officeart/2005/8/layout/cycle2"/>
    <dgm:cxn modelId="{56EC55B9-C4C9-4E8C-90B3-79A9AA280046}" type="presOf" srcId="{8786061F-CDE9-4CE0-BEB4-8B454F5962A4}" destId="{D43D48F0-FEDE-447F-9644-94D7D3B45624}" srcOrd="0" destOrd="0" presId="urn:microsoft.com/office/officeart/2005/8/layout/cycle2"/>
    <dgm:cxn modelId="{6BF84438-D74F-4C32-870B-4EEC4709B432}" srcId="{8786061F-CDE9-4CE0-BEB4-8B454F5962A4}" destId="{F253E4A0-2107-4260-B01E-E0D070EF23DB}" srcOrd="3" destOrd="0" parTransId="{E940F19E-25C2-4E0B-930E-9C1F055FEB1A}" sibTransId="{66C35944-BAB7-490C-92BD-0954AA4696C7}"/>
    <dgm:cxn modelId="{B932BCA8-61CC-4195-99DC-E18D0736E0AB}" srcId="{8786061F-CDE9-4CE0-BEB4-8B454F5962A4}" destId="{CDB5B3A6-BAB6-4B1E-AB33-CA35B1CC997D}" srcOrd="2" destOrd="0" parTransId="{EED6D93C-E404-4AB9-A854-4A442CA44F92}" sibTransId="{09F7CC70-4AE2-436C-AE07-5DE718054AD1}"/>
    <dgm:cxn modelId="{6FBB0048-A583-46A2-81FD-535BE905175F}" type="presOf" srcId="{0511C495-8760-4AF6-A8B5-EFC760E9C4D6}" destId="{F893FB27-E7BF-4C39-B24F-D62868D8A73C}" srcOrd="0" destOrd="0" presId="urn:microsoft.com/office/officeart/2005/8/layout/cycle2"/>
    <dgm:cxn modelId="{B65CD142-D1EF-486E-A62A-E08719EC5027}" type="presOf" srcId="{66C35944-BAB7-490C-92BD-0954AA4696C7}" destId="{6D02E640-FF31-404B-9AF1-F5EA54DD74AC}" srcOrd="1" destOrd="0" presId="urn:microsoft.com/office/officeart/2005/8/layout/cycle2"/>
    <dgm:cxn modelId="{EA366D30-8733-4099-8E06-B1B3BB60701F}" srcId="{8786061F-CDE9-4CE0-BEB4-8B454F5962A4}" destId="{77B13CA6-31CA-44F4-8DB4-F62D46AB1FEC}" srcOrd="0" destOrd="0" parTransId="{954BC413-9228-4117-A3A1-0A1B53B03D1C}" sibTransId="{D72EBEFC-1675-4667-93E6-F960571061B8}"/>
    <dgm:cxn modelId="{F2950DBA-A531-4529-A37F-58CAF8A9FFB1}" type="presOf" srcId="{AC72F4D8-2D21-4A48-96D9-9A0B8FE9FD42}" destId="{AA51FEFC-0C81-4450-98A9-C2AD5F96453E}" srcOrd="0" destOrd="0" presId="urn:microsoft.com/office/officeart/2005/8/layout/cycle2"/>
    <dgm:cxn modelId="{2462076D-1D05-407D-A33A-BD9FDEF0FB3F}" type="presOf" srcId="{0511C495-8760-4AF6-A8B5-EFC760E9C4D6}" destId="{725791CD-8899-4EB0-842A-4512AA64D299}" srcOrd="1" destOrd="0" presId="urn:microsoft.com/office/officeart/2005/8/layout/cycle2"/>
    <dgm:cxn modelId="{02FB974B-EF26-4E2A-A158-88FC32D37264}" type="presOf" srcId="{77B13CA6-31CA-44F4-8DB4-F62D46AB1FEC}" destId="{90DC417A-BA1A-49CD-BF03-D8E126262C6C}" srcOrd="0" destOrd="0" presId="urn:microsoft.com/office/officeart/2005/8/layout/cycle2"/>
    <dgm:cxn modelId="{BC139A5C-C263-4379-BA57-84B81DC519D2}" type="presOf" srcId="{F253E4A0-2107-4260-B01E-E0D070EF23DB}" destId="{33072ECD-6F99-4CD5-A53B-6CC7553AD338}" srcOrd="0" destOrd="0" presId="urn:microsoft.com/office/officeart/2005/8/layout/cycle2"/>
    <dgm:cxn modelId="{39BFCFB9-36B2-411A-A429-E73C63F88BA2}" type="presOf" srcId="{D72EBEFC-1675-4667-93E6-F960571061B8}" destId="{00730325-52F9-4AA2-A2BC-FCF6E006A84A}" srcOrd="0" destOrd="0" presId="urn:microsoft.com/office/officeart/2005/8/layout/cycle2"/>
    <dgm:cxn modelId="{53A1CE71-D401-4E07-BC0C-01ED41F1A39F}" type="presParOf" srcId="{D43D48F0-FEDE-447F-9644-94D7D3B45624}" destId="{90DC417A-BA1A-49CD-BF03-D8E126262C6C}" srcOrd="0" destOrd="0" presId="urn:microsoft.com/office/officeart/2005/8/layout/cycle2"/>
    <dgm:cxn modelId="{84EF641B-DA64-4C16-8BBE-9EFBA475AC74}" type="presParOf" srcId="{D43D48F0-FEDE-447F-9644-94D7D3B45624}" destId="{00730325-52F9-4AA2-A2BC-FCF6E006A84A}" srcOrd="1" destOrd="0" presId="urn:microsoft.com/office/officeart/2005/8/layout/cycle2"/>
    <dgm:cxn modelId="{84340ACA-0C3A-4EFD-8602-C68A0704695D}" type="presParOf" srcId="{00730325-52F9-4AA2-A2BC-FCF6E006A84A}" destId="{CB9C49A3-9B7A-4A42-8FEC-3B1F5528A01C}" srcOrd="0" destOrd="0" presId="urn:microsoft.com/office/officeart/2005/8/layout/cycle2"/>
    <dgm:cxn modelId="{81FAAB35-CDA8-4470-86E0-E6216D021FC9}" type="presParOf" srcId="{D43D48F0-FEDE-447F-9644-94D7D3B45624}" destId="{AA51FEFC-0C81-4450-98A9-C2AD5F96453E}" srcOrd="2" destOrd="0" presId="urn:microsoft.com/office/officeart/2005/8/layout/cycle2"/>
    <dgm:cxn modelId="{1CD4BD50-2DB3-4C40-9C57-C34671C7E216}" type="presParOf" srcId="{D43D48F0-FEDE-447F-9644-94D7D3B45624}" destId="{F893FB27-E7BF-4C39-B24F-D62868D8A73C}" srcOrd="3" destOrd="0" presId="urn:microsoft.com/office/officeart/2005/8/layout/cycle2"/>
    <dgm:cxn modelId="{E6295373-C58C-4362-8174-EEEA12ED4977}" type="presParOf" srcId="{F893FB27-E7BF-4C39-B24F-D62868D8A73C}" destId="{725791CD-8899-4EB0-842A-4512AA64D299}" srcOrd="0" destOrd="0" presId="urn:microsoft.com/office/officeart/2005/8/layout/cycle2"/>
    <dgm:cxn modelId="{8E8C26DF-F853-48A8-9CB1-0581CA86DDD3}" type="presParOf" srcId="{D43D48F0-FEDE-447F-9644-94D7D3B45624}" destId="{BAE0783A-7BA3-414F-AFFA-E1B950DD883E}" srcOrd="4" destOrd="0" presId="urn:microsoft.com/office/officeart/2005/8/layout/cycle2"/>
    <dgm:cxn modelId="{F88937F1-AEAB-4BC7-ADAE-4AD0E5CA0CF0}" type="presParOf" srcId="{D43D48F0-FEDE-447F-9644-94D7D3B45624}" destId="{488A2657-DC26-4CF3-90DB-5B5BE577CD3D}" srcOrd="5" destOrd="0" presId="urn:microsoft.com/office/officeart/2005/8/layout/cycle2"/>
    <dgm:cxn modelId="{E8DA4097-783F-4339-B1BB-864E8EBEEDD7}" type="presParOf" srcId="{488A2657-DC26-4CF3-90DB-5B5BE577CD3D}" destId="{265BFE47-98D9-4F90-8B66-935900F7FD22}" srcOrd="0" destOrd="0" presId="urn:microsoft.com/office/officeart/2005/8/layout/cycle2"/>
    <dgm:cxn modelId="{84946530-EC06-47DC-AC91-363FFA7B75C1}" type="presParOf" srcId="{D43D48F0-FEDE-447F-9644-94D7D3B45624}" destId="{33072ECD-6F99-4CD5-A53B-6CC7553AD338}" srcOrd="6" destOrd="0" presId="urn:microsoft.com/office/officeart/2005/8/layout/cycle2"/>
    <dgm:cxn modelId="{BC710F36-250D-4689-BA11-00739CC056C7}" type="presParOf" srcId="{D43D48F0-FEDE-447F-9644-94D7D3B45624}" destId="{97A69B56-8F72-42CD-8CF7-10CDAB15AC48}" srcOrd="7" destOrd="0" presId="urn:microsoft.com/office/officeart/2005/8/layout/cycle2"/>
    <dgm:cxn modelId="{27CFA338-0D03-4221-9563-AF2324A75797}" type="presParOf" srcId="{97A69B56-8F72-42CD-8CF7-10CDAB15AC48}" destId="{6D02E640-FF31-404B-9AF1-F5EA54DD74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C9E715-AE71-4C5A-9929-B047259E0C6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12EF788-AC9C-4D6C-99CA-8C5438E6A6C2}">
      <dgm:prSet phldrT="[Text]" custT="1"/>
      <dgm:spPr/>
      <dgm:t>
        <a:bodyPr/>
        <a:lstStyle/>
        <a:p>
          <a:r>
            <a:rPr lang="el-GR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αξιολόγηση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&amp;</a:t>
          </a:r>
          <a:r>
            <a:rPr lang="el-GR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ανατροφοδότηση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endParaRPr lang="el-GR" sz="18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0F1C0CEF-A104-4428-94DC-F8E163EADC69}" type="parTrans" cxnId="{D024B6B6-506E-4A04-8410-41D0C2FA5AB9}">
      <dgm:prSet/>
      <dgm:spPr/>
      <dgm:t>
        <a:bodyPr/>
        <a:lstStyle/>
        <a:p>
          <a:endParaRPr lang="el-GR"/>
        </a:p>
      </dgm:t>
    </dgm:pt>
    <dgm:pt modelId="{684CDE50-A4D0-4100-B3CC-12942CF293C0}" type="sibTrans" cxnId="{D024B6B6-506E-4A04-8410-41D0C2FA5AB9}">
      <dgm:prSet/>
      <dgm:spPr/>
      <dgm:t>
        <a:bodyPr/>
        <a:lstStyle/>
        <a:p>
          <a:endParaRPr lang="el-GR"/>
        </a:p>
      </dgm:t>
    </dgm:pt>
    <dgm:pt modelId="{8DADE39D-C536-4CBB-9181-1B7156813407}">
      <dgm:prSet phldrT="[Text]" custT="1"/>
      <dgm:spPr/>
      <dgm:t>
        <a:bodyPr/>
        <a:lstStyle/>
        <a:p>
          <a:r>
            <a:rPr lang="el-GR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διαχείριση εκπαιδευτικού περιεχομένου</a:t>
          </a:r>
          <a:endParaRPr lang="el-GR" sz="18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499A274C-3D6B-441D-8BCA-9621E8BB52BE}" type="parTrans" cxnId="{8D9668E3-6BAF-4B68-B65B-75FF48ACB9A9}">
      <dgm:prSet/>
      <dgm:spPr/>
      <dgm:t>
        <a:bodyPr/>
        <a:lstStyle/>
        <a:p>
          <a:endParaRPr lang="el-GR"/>
        </a:p>
      </dgm:t>
    </dgm:pt>
    <dgm:pt modelId="{2536C6FE-9EBD-4559-A79B-97747357E861}" type="sibTrans" cxnId="{8D9668E3-6BAF-4B68-B65B-75FF48ACB9A9}">
      <dgm:prSet/>
      <dgm:spPr/>
      <dgm:t>
        <a:bodyPr/>
        <a:lstStyle/>
        <a:p>
          <a:endParaRPr lang="el-GR"/>
        </a:p>
      </dgm:t>
    </dgm:pt>
    <dgm:pt modelId="{5D43D2A3-4756-42BB-953F-49E5F9F3B193}">
      <dgm:prSet phldrT="[Text]" custT="1"/>
      <dgm:spPr/>
      <dgm:t>
        <a:bodyPr/>
        <a:lstStyle/>
        <a:p>
          <a:r>
            <a:rPr lang="el-GR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ενημέρωση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,</a:t>
          </a:r>
          <a:r>
            <a:rPr lang="el-GR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επικοινωνία</a:t>
          </a:r>
          <a:r>
            <a:rPr lang="en-US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,</a:t>
          </a:r>
          <a:r>
            <a:rPr lang="el-GR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συνεργασία</a:t>
          </a:r>
          <a:endParaRPr lang="el-GR" sz="18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001889FA-DA5D-4AF2-B014-74817E471A00}" type="parTrans" cxnId="{9B03761D-D878-41F0-95A4-9998D176814D}">
      <dgm:prSet/>
      <dgm:spPr/>
      <dgm:t>
        <a:bodyPr/>
        <a:lstStyle/>
        <a:p>
          <a:endParaRPr lang="el-GR"/>
        </a:p>
      </dgm:t>
    </dgm:pt>
    <dgm:pt modelId="{7D52C1A0-7EC1-48D6-AFFF-315D584BF74C}" type="sibTrans" cxnId="{9B03761D-D878-41F0-95A4-9998D176814D}">
      <dgm:prSet/>
      <dgm:spPr/>
      <dgm:t>
        <a:bodyPr/>
        <a:lstStyle/>
        <a:p>
          <a:endParaRPr lang="el-GR"/>
        </a:p>
      </dgm:t>
    </dgm:pt>
    <dgm:pt modelId="{B402DF3E-7179-4B99-BE75-C7D83FC85D8D}" type="pres">
      <dgm:prSet presAssocID="{F9C9E715-AE71-4C5A-9929-B047259E0C6B}" presName="compositeShape" presStyleCnt="0">
        <dgm:presLayoutVars>
          <dgm:chMax val="7"/>
          <dgm:dir/>
          <dgm:resizeHandles val="exact"/>
        </dgm:presLayoutVars>
      </dgm:prSet>
      <dgm:spPr/>
    </dgm:pt>
    <dgm:pt modelId="{E8F840F4-CF79-4403-831B-101A4E4BE239}" type="pres">
      <dgm:prSet presAssocID="{712EF788-AC9C-4D6C-99CA-8C5438E6A6C2}" presName="circ1" presStyleLbl="vennNode1" presStyleIdx="0" presStyleCnt="3"/>
      <dgm:spPr/>
      <dgm:t>
        <a:bodyPr/>
        <a:lstStyle/>
        <a:p>
          <a:endParaRPr lang="el-GR"/>
        </a:p>
      </dgm:t>
    </dgm:pt>
    <dgm:pt modelId="{C69282BC-D051-4BBD-AC1D-E0BAF8C30620}" type="pres">
      <dgm:prSet presAssocID="{712EF788-AC9C-4D6C-99CA-8C5438E6A6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FFAF9-A197-4B74-A1FA-05CD914CC23B}" type="pres">
      <dgm:prSet presAssocID="{8DADE39D-C536-4CBB-9181-1B7156813407}" presName="circ2" presStyleLbl="vennNode1" presStyleIdx="1" presStyleCnt="3"/>
      <dgm:spPr/>
      <dgm:t>
        <a:bodyPr/>
        <a:lstStyle/>
        <a:p>
          <a:endParaRPr lang="el-GR"/>
        </a:p>
      </dgm:t>
    </dgm:pt>
    <dgm:pt modelId="{4FF6674B-6B0A-441B-8496-10A43E20E107}" type="pres">
      <dgm:prSet presAssocID="{8DADE39D-C536-4CBB-9181-1B715681340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BB8F08-9E30-41A1-A73E-AA29027D93E9}" type="pres">
      <dgm:prSet presAssocID="{5D43D2A3-4756-42BB-953F-49E5F9F3B193}" presName="circ3" presStyleLbl="vennNode1" presStyleIdx="2" presStyleCnt="3"/>
      <dgm:spPr/>
      <dgm:t>
        <a:bodyPr/>
        <a:lstStyle/>
        <a:p>
          <a:endParaRPr lang="el-GR"/>
        </a:p>
      </dgm:t>
    </dgm:pt>
    <dgm:pt modelId="{7A3B98CC-2AA2-4F4B-90AF-62ADBF0642BD}" type="pres">
      <dgm:prSet presAssocID="{5D43D2A3-4756-42BB-953F-49E5F9F3B1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8D3D77A-FC2B-48FE-8DFD-3D83F10B460C}" type="presOf" srcId="{5D43D2A3-4756-42BB-953F-49E5F9F3B193}" destId="{7A3B98CC-2AA2-4F4B-90AF-62ADBF0642BD}" srcOrd="1" destOrd="0" presId="urn:microsoft.com/office/officeart/2005/8/layout/venn1"/>
    <dgm:cxn modelId="{78F419D3-8C24-4AC2-B736-78EF89AD28FC}" type="presOf" srcId="{F9C9E715-AE71-4C5A-9929-B047259E0C6B}" destId="{B402DF3E-7179-4B99-BE75-C7D83FC85D8D}" srcOrd="0" destOrd="0" presId="urn:microsoft.com/office/officeart/2005/8/layout/venn1"/>
    <dgm:cxn modelId="{8D9668E3-6BAF-4B68-B65B-75FF48ACB9A9}" srcId="{F9C9E715-AE71-4C5A-9929-B047259E0C6B}" destId="{8DADE39D-C536-4CBB-9181-1B7156813407}" srcOrd="1" destOrd="0" parTransId="{499A274C-3D6B-441D-8BCA-9621E8BB52BE}" sibTransId="{2536C6FE-9EBD-4559-A79B-97747357E861}"/>
    <dgm:cxn modelId="{F0B36606-E1E2-4050-AB80-961B03278B83}" type="presOf" srcId="{712EF788-AC9C-4D6C-99CA-8C5438E6A6C2}" destId="{E8F840F4-CF79-4403-831B-101A4E4BE239}" srcOrd="0" destOrd="0" presId="urn:microsoft.com/office/officeart/2005/8/layout/venn1"/>
    <dgm:cxn modelId="{D024B6B6-506E-4A04-8410-41D0C2FA5AB9}" srcId="{F9C9E715-AE71-4C5A-9929-B047259E0C6B}" destId="{712EF788-AC9C-4D6C-99CA-8C5438E6A6C2}" srcOrd="0" destOrd="0" parTransId="{0F1C0CEF-A104-4428-94DC-F8E163EADC69}" sibTransId="{684CDE50-A4D0-4100-B3CC-12942CF293C0}"/>
    <dgm:cxn modelId="{95FFB808-E246-476F-A541-AF9588B796FF}" type="presOf" srcId="{8DADE39D-C536-4CBB-9181-1B7156813407}" destId="{5E0FFAF9-A197-4B74-A1FA-05CD914CC23B}" srcOrd="0" destOrd="0" presId="urn:microsoft.com/office/officeart/2005/8/layout/venn1"/>
    <dgm:cxn modelId="{9B03761D-D878-41F0-95A4-9998D176814D}" srcId="{F9C9E715-AE71-4C5A-9929-B047259E0C6B}" destId="{5D43D2A3-4756-42BB-953F-49E5F9F3B193}" srcOrd="2" destOrd="0" parTransId="{001889FA-DA5D-4AF2-B014-74817E471A00}" sibTransId="{7D52C1A0-7EC1-48D6-AFFF-315D584BF74C}"/>
    <dgm:cxn modelId="{1816A074-9B99-4CDD-AA92-846483D05589}" type="presOf" srcId="{712EF788-AC9C-4D6C-99CA-8C5438E6A6C2}" destId="{C69282BC-D051-4BBD-AC1D-E0BAF8C30620}" srcOrd="1" destOrd="0" presId="urn:microsoft.com/office/officeart/2005/8/layout/venn1"/>
    <dgm:cxn modelId="{82667CE7-F46D-45A7-9113-30B2EA8AD7BA}" type="presOf" srcId="{8DADE39D-C536-4CBB-9181-1B7156813407}" destId="{4FF6674B-6B0A-441B-8496-10A43E20E107}" srcOrd="1" destOrd="0" presId="urn:microsoft.com/office/officeart/2005/8/layout/venn1"/>
    <dgm:cxn modelId="{1A16AC4C-6460-4BBE-87C7-C70F763E4FE7}" type="presOf" srcId="{5D43D2A3-4756-42BB-953F-49E5F9F3B193}" destId="{ADBB8F08-9E30-41A1-A73E-AA29027D93E9}" srcOrd="0" destOrd="0" presId="urn:microsoft.com/office/officeart/2005/8/layout/venn1"/>
    <dgm:cxn modelId="{5652F42B-E88A-4E1A-B14B-07059F74C6B2}" type="presParOf" srcId="{B402DF3E-7179-4B99-BE75-C7D83FC85D8D}" destId="{E8F840F4-CF79-4403-831B-101A4E4BE239}" srcOrd="0" destOrd="0" presId="urn:microsoft.com/office/officeart/2005/8/layout/venn1"/>
    <dgm:cxn modelId="{C29A5D48-7199-4B12-81FC-36D1866CD6A4}" type="presParOf" srcId="{B402DF3E-7179-4B99-BE75-C7D83FC85D8D}" destId="{C69282BC-D051-4BBD-AC1D-E0BAF8C30620}" srcOrd="1" destOrd="0" presId="urn:microsoft.com/office/officeart/2005/8/layout/venn1"/>
    <dgm:cxn modelId="{E5B1E042-4B5E-4548-A8FC-7627AC74785F}" type="presParOf" srcId="{B402DF3E-7179-4B99-BE75-C7D83FC85D8D}" destId="{5E0FFAF9-A197-4B74-A1FA-05CD914CC23B}" srcOrd="2" destOrd="0" presId="urn:microsoft.com/office/officeart/2005/8/layout/venn1"/>
    <dgm:cxn modelId="{052CD504-82A9-4649-9FD6-6D170138431B}" type="presParOf" srcId="{B402DF3E-7179-4B99-BE75-C7D83FC85D8D}" destId="{4FF6674B-6B0A-441B-8496-10A43E20E107}" srcOrd="3" destOrd="0" presId="urn:microsoft.com/office/officeart/2005/8/layout/venn1"/>
    <dgm:cxn modelId="{A33AB677-E6EC-44E7-81B8-5F2056909167}" type="presParOf" srcId="{B402DF3E-7179-4B99-BE75-C7D83FC85D8D}" destId="{ADBB8F08-9E30-41A1-A73E-AA29027D93E9}" srcOrd="4" destOrd="0" presId="urn:microsoft.com/office/officeart/2005/8/layout/venn1"/>
    <dgm:cxn modelId="{77C4145D-09D7-4B83-BC8B-61D6F974F483}" type="presParOf" srcId="{B402DF3E-7179-4B99-BE75-C7D83FC85D8D}" destId="{7A3B98CC-2AA2-4F4B-90AF-62ADBF0642B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DB7E1-390F-4632-813E-95518CC90581}">
      <dsp:nvSpPr>
        <dsp:cNvPr id="0" name=""/>
        <dsp:cNvSpPr/>
      </dsp:nvSpPr>
      <dsp:spPr>
        <a:xfrm>
          <a:off x="882457" y="454753"/>
          <a:ext cx="3043060" cy="3043060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ADFD6-8574-4E1E-9F7E-3918284D1CEF}">
      <dsp:nvSpPr>
        <dsp:cNvPr id="0" name=""/>
        <dsp:cNvSpPr/>
      </dsp:nvSpPr>
      <dsp:spPr>
        <a:xfrm>
          <a:off x="882457" y="454753"/>
          <a:ext cx="3043060" cy="3043060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CFAE7-2A52-421E-9F86-FFBD5C438D22}">
      <dsp:nvSpPr>
        <dsp:cNvPr id="0" name=""/>
        <dsp:cNvSpPr/>
      </dsp:nvSpPr>
      <dsp:spPr>
        <a:xfrm>
          <a:off x="882457" y="454753"/>
          <a:ext cx="3043060" cy="3043060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F8595-908C-4D0D-99EF-9FEBC6615997}">
      <dsp:nvSpPr>
        <dsp:cNvPr id="0" name=""/>
        <dsp:cNvSpPr/>
      </dsp:nvSpPr>
      <dsp:spPr>
        <a:xfrm>
          <a:off x="882457" y="454753"/>
          <a:ext cx="3043060" cy="3043060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A82DF-B743-433E-9D32-7020FBB39898}">
      <dsp:nvSpPr>
        <dsp:cNvPr id="0" name=""/>
        <dsp:cNvSpPr/>
      </dsp:nvSpPr>
      <dsp:spPr>
        <a:xfrm>
          <a:off x="1704389" y="1276685"/>
          <a:ext cx="1399196" cy="1399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/>
            <a:t>Προσπάθεια</a:t>
          </a:r>
          <a:br>
            <a:rPr lang="el-GR" sz="1200" b="1" kern="1200" dirty="0"/>
          </a:br>
          <a:r>
            <a:rPr lang="el-GR" sz="1200" b="1" kern="1200" dirty="0" smtClean="0"/>
            <a:t>Μεράκι</a:t>
          </a:r>
          <a:br>
            <a:rPr lang="el-GR" sz="1200" b="1" kern="1200" dirty="0" smtClean="0"/>
          </a:br>
          <a:r>
            <a:rPr lang="el-GR" sz="1200" b="1" kern="1200" dirty="0" smtClean="0"/>
            <a:t/>
          </a:r>
          <a:br>
            <a:rPr lang="el-GR" sz="1200" b="1" kern="1200" dirty="0" smtClean="0"/>
          </a:br>
          <a:r>
            <a:rPr lang="el-GR" sz="1200" b="1" kern="1200" dirty="0" smtClean="0"/>
            <a:t>ΘΕΛΩ ΝΑ…</a:t>
          </a:r>
          <a:endParaRPr lang="el-GR" sz="1200" b="1" kern="1200" dirty="0"/>
        </a:p>
      </dsp:txBody>
      <dsp:txXfrm>
        <a:off x="1909297" y="1481593"/>
        <a:ext cx="989380" cy="989380"/>
      </dsp:txXfrm>
    </dsp:sp>
    <dsp:sp modelId="{44FE3093-75A5-495F-AF91-278C6D939552}">
      <dsp:nvSpPr>
        <dsp:cNvPr id="0" name=""/>
        <dsp:cNvSpPr/>
      </dsp:nvSpPr>
      <dsp:spPr>
        <a:xfrm>
          <a:off x="1914269" y="295"/>
          <a:ext cx="979437" cy="979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solidFill>
                <a:sysClr val="windowText" lastClr="000000"/>
              </a:solidFill>
            </a:rPr>
            <a:t>Υποδομές Εργαλεία</a:t>
          </a:r>
          <a:endParaRPr lang="el-GR" sz="1000" b="1" kern="1200" dirty="0">
            <a:solidFill>
              <a:sysClr val="windowText" lastClr="000000"/>
            </a:solidFill>
          </a:endParaRPr>
        </a:p>
      </dsp:txBody>
      <dsp:txXfrm>
        <a:off x="2057704" y="143730"/>
        <a:ext cx="692567" cy="692567"/>
      </dsp:txXfrm>
    </dsp:sp>
    <dsp:sp modelId="{552652D4-D123-4FBA-8DC6-5C64D3F37E11}">
      <dsp:nvSpPr>
        <dsp:cNvPr id="0" name=""/>
        <dsp:cNvSpPr/>
      </dsp:nvSpPr>
      <dsp:spPr>
        <a:xfrm>
          <a:off x="3400539" y="1486565"/>
          <a:ext cx="979437" cy="979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solidFill>
                <a:sysClr val="windowText" lastClr="000000"/>
              </a:solidFill>
            </a:rPr>
            <a:t>Γνώσεις Εμπειρίες</a:t>
          </a:r>
          <a:endParaRPr lang="el-GR" sz="1000" b="1" kern="1200" dirty="0">
            <a:solidFill>
              <a:sysClr val="windowText" lastClr="000000"/>
            </a:solidFill>
          </a:endParaRPr>
        </a:p>
      </dsp:txBody>
      <dsp:txXfrm>
        <a:off x="3543974" y="1630000"/>
        <a:ext cx="692567" cy="692567"/>
      </dsp:txXfrm>
    </dsp:sp>
    <dsp:sp modelId="{E935AF22-6C88-4FA6-8791-D30A1E95D753}">
      <dsp:nvSpPr>
        <dsp:cNvPr id="0" name=""/>
        <dsp:cNvSpPr/>
      </dsp:nvSpPr>
      <dsp:spPr>
        <a:xfrm>
          <a:off x="1914269" y="2972835"/>
          <a:ext cx="979437" cy="979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>
              <a:solidFill>
                <a:sysClr val="windowText" lastClr="000000"/>
              </a:solidFill>
            </a:rPr>
            <a:t>Εξοπλισμό</a:t>
          </a:r>
        </a:p>
      </dsp:txBody>
      <dsp:txXfrm>
        <a:off x="2057704" y="3116270"/>
        <a:ext cx="692567" cy="692567"/>
      </dsp:txXfrm>
    </dsp:sp>
    <dsp:sp modelId="{285FA600-D4C2-4CAD-8629-2A43EFB800F9}">
      <dsp:nvSpPr>
        <dsp:cNvPr id="0" name=""/>
        <dsp:cNvSpPr/>
      </dsp:nvSpPr>
      <dsp:spPr>
        <a:xfrm>
          <a:off x="427999" y="1486565"/>
          <a:ext cx="979437" cy="9794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/>
            <a:t>Ψηφιακό Υλικό</a:t>
          </a:r>
        </a:p>
      </dsp:txBody>
      <dsp:txXfrm>
        <a:off x="571434" y="1630000"/>
        <a:ext cx="692567" cy="692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C417A-BA1A-49CD-BF03-D8E126262C6C}">
      <dsp:nvSpPr>
        <dsp:cNvPr id="0" name=""/>
        <dsp:cNvSpPr/>
      </dsp:nvSpPr>
      <dsp:spPr>
        <a:xfrm>
          <a:off x="2910257" y="1211"/>
          <a:ext cx="1512117" cy="1512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38</a:t>
          </a:r>
          <a:r>
            <a:rPr lang="el-GR" sz="2000" b="1" kern="1200" dirty="0" smtClean="0"/>
            <a:t>.</a:t>
          </a:r>
          <a:r>
            <a:rPr lang="en-US" sz="2000" b="1" kern="1200" dirty="0" smtClean="0"/>
            <a:t>0</a:t>
          </a:r>
          <a:r>
            <a:rPr lang="el-GR" sz="2000" b="1" kern="1200" dirty="0" smtClean="0"/>
            <a:t>00</a:t>
          </a:r>
          <a:r>
            <a:rPr lang="el-GR" sz="2000" kern="1200" dirty="0"/>
            <a:t/>
          </a:r>
          <a:br>
            <a:rPr lang="el-GR" sz="2000" kern="1200" dirty="0"/>
          </a:br>
          <a:r>
            <a:rPr lang="el-GR" sz="2000" kern="1200" dirty="0"/>
            <a:t>μαθητές</a:t>
          </a:r>
        </a:p>
      </dsp:txBody>
      <dsp:txXfrm>
        <a:off x="3131701" y="222655"/>
        <a:ext cx="1069229" cy="1069229"/>
      </dsp:txXfrm>
    </dsp:sp>
    <dsp:sp modelId="{00730325-52F9-4AA2-A2BC-FCF6E006A84A}">
      <dsp:nvSpPr>
        <dsp:cNvPr id="0" name=""/>
        <dsp:cNvSpPr/>
      </dsp:nvSpPr>
      <dsp:spPr>
        <a:xfrm rot="2700000">
          <a:off x="4260090" y="1297007"/>
          <a:ext cx="402264" cy="51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4277763" y="1356409"/>
        <a:ext cx="281585" cy="306203"/>
      </dsp:txXfrm>
    </dsp:sp>
    <dsp:sp modelId="{AA51FEFC-0C81-4450-98A9-C2AD5F96453E}">
      <dsp:nvSpPr>
        <dsp:cNvPr id="0" name=""/>
        <dsp:cNvSpPr/>
      </dsp:nvSpPr>
      <dsp:spPr>
        <a:xfrm>
          <a:off x="4516171" y="1607125"/>
          <a:ext cx="1512117" cy="1512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1</a:t>
          </a:r>
          <a:r>
            <a:rPr lang="en-US" sz="2000" b="1" kern="1200" dirty="0" smtClean="0"/>
            <a:t>5</a:t>
          </a:r>
          <a:r>
            <a:rPr lang="el-GR" sz="2000" b="1" kern="1200" dirty="0" smtClean="0"/>
            <a:t>.000</a:t>
          </a:r>
          <a:r>
            <a:rPr lang="el-GR" sz="2000" kern="1200" dirty="0" smtClean="0"/>
            <a:t> </a:t>
          </a:r>
          <a:r>
            <a:rPr lang="el-GR" sz="2000" kern="1200" dirty="0" err="1"/>
            <a:t>εκπ</a:t>
          </a:r>
          <a:r>
            <a:rPr lang="el-GR" sz="2000" kern="1200" dirty="0"/>
            <a:t>/</a:t>
          </a:r>
          <a:r>
            <a:rPr lang="el-GR" sz="2000" kern="1200" dirty="0" err="1"/>
            <a:t>κοί</a:t>
          </a:r>
          <a:endParaRPr lang="el-GR" sz="2000" kern="1200" dirty="0"/>
        </a:p>
      </dsp:txBody>
      <dsp:txXfrm>
        <a:off x="4737615" y="1828569"/>
        <a:ext cx="1069229" cy="1069229"/>
      </dsp:txXfrm>
    </dsp:sp>
    <dsp:sp modelId="{F893FB27-E7BF-4C39-B24F-D62868D8A73C}">
      <dsp:nvSpPr>
        <dsp:cNvPr id="0" name=""/>
        <dsp:cNvSpPr/>
      </dsp:nvSpPr>
      <dsp:spPr>
        <a:xfrm rot="8100000">
          <a:off x="4276191" y="2902921"/>
          <a:ext cx="402264" cy="51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 rot="10800000">
        <a:off x="4379197" y="2962323"/>
        <a:ext cx="281585" cy="306203"/>
      </dsp:txXfrm>
    </dsp:sp>
    <dsp:sp modelId="{BAE0783A-7BA3-414F-AFFA-E1B950DD883E}">
      <dsp:nvSpPr>
        <dsp:cNvPr id="0" name=""/>
        <dsp:cNvSpPr/>
      </dsp:nvSpPr>
      <dsp:spPr>
        <a:xfrm>
          <a:off x="2910257" y="3213040"/>
          <a:ext cx="1512117" cy="1512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/>
            <a:t>3.500</a:t>
          </a:r>
          <a:r>
            <a:rPr lang="el-GR" sz="2000" kern="1200" dirty="0"/>
            <a:t> σχολεία</a:t>
          </a:r>
        </a:p>
      </dsp:txBody>
      <dsp:txXfrm>
        <a:off x="3131701" y="3434484"/>
        <a:ext cx="1069229" cy="1069229"/>
      </dsp:txXfrm>
    </dsp:sp>
    <dsp:sp modelId="{488A2657-DC26-4CF3-90DB-5B5BE577CD3D}">
      <dsp:nvSpPr>
        <dsp:cNvPr id="0" name=""/>
        <dsp:cNvSpPr/>
      </dsp:nvSpPr>
      <dsp:spPr>
        <a:xfrm rot="13500000">
          <a:off x="2683642" y="2926561"/>
          <a:ext cx="390612" cy="51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 rot="10800000">
        <a:off x="2783665" y="3070060"/>
        <a:ext cx="273428" cy="306203"/>
      </dsp:txXfrm>
    </dsp:sp>
    <dsp:sp modelId="{33072ECD-6F99-4CD5-A53B-6CC7553AD338}">
      <dsp:nvSpPr>
        <dsp:cNvPr id="0" name=""/>
        <dsp:cNvSpPr/>
      </dsp:nvSpPr>
      <dsp:spPr>
        <a:xfrm>
          <a:off x="1258336" y="1607125"/>
          <a:ext cx="1604129" cy="1512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5.700</a:t>
          </a:r>
          <a:r>
            <a:rPr lang="el-GR" sz="2000" kern="1200" dirty="0" smtClean="0"/>
            <a:t> </a:t>
          </a:r>
          <a:r>
            <a:rPr lang="el-GR" sz="1800" kern="1200" dirty="0" smtClean="0"/>
            <a:t>μαθήματα </a:t>
          </a:r>
          <a:r>
            <a:rPr lang="el-GR" sz="2000" kern="1200" dirty="0" smtClean="0"/>
            <a:t>ανά Σχ. Έτος</a:t>
          </a:r>
          <a:endParaRPr lang="el-GR" sz="2000" kern="1200" dirty="0"/>
        </a:p>
      </dsp:txBody>
      <dsp:txXfrm>
        <a:off x="1493255" y="1828569"/>
        <a:ext cx="1134291" cy="1069229"/>
      </dsp:txXfrm>
    </dsp:sp>
    <dsp:sp modelId="{97A69B56-8F72-42CD-8CF7-10CDAB15AC48}">
      <dsp:nvSpPr>
        <dsp:cNvPr id="0" name=""/>
        <dsp:cNvSpPr/>
      </dsp:nvSpPr>
      <dsp:spPr>
        <a:xfrm rot="18900000">
          <a:off x="2668007" y="1305101"/>
          <a:ext cx="390612" cy="51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2685168" y="1448600"/>
        <a:ext cx="273428" cy="306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C417A-BA1A-49CD-BF03-D8E126262C6C}">
      <dsp:nvSpPr>
        <dsp:cNvPr id="0" name=""/>
        <dsp:cNvSpPr/>
      </dsp:nvSpPr>
      <dsp:spPr>
        <a:xfrm>
          <a:off x="2910257" y="1211"/>
          <a:ext cx="1512117" cy="1512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38</a:t>
          </a:r>
          <a:r>
            <a:rPr lang="el-GR" sz="2000" b="1" kern="1200" dirty="0" smtClean="0"/>
            <a:t>.</a:t>
          </a:r>
          <a:r>
            <a:rPr lang="en-US" sz="2000" b="1" kern="1200" dirty="0" smtClean="0"/>
            <a:t>0</a:t>
          </a:r>
          <a:r>
            <a:rPr lang="el-GR" sz="2000" b="1" kern="1200" dirty="0" smtClean="0"/>
            <a:t>00</a:t>
          </a:r>
          <a:r>
            <a:rPr lang="el-GR" sz="2000" kern="1200" dirty="0"/>
            <a:t/>
          </a:r>
          <a:br>
            <a:rPr lang="el-GR" sz="2000" kern="1200" dirty="0"/>
          </a:br>
          <a:r>
            <a:rPr lang="el-GR" sz="2000" kern="1200" dirty="0"/>
            <a:t>μαθητές</a:t>
          </a:r>
        </a:p>
      </dsp:txBody>
      <dsp:txXfrm>
        <a:off x="3131701" y="222655"/>
        <a:ext cx="1069229" cy="1069229"/>
      </dsp:txXfrm>
    </dsp:sp>
    <dsp:sp modelId="{00730325-52F9-4AA2-A2BC-FCF6E006A84A}">
      <dsp:nvSpPr>
        <dsp:cNvPr id="0" name=""/>
        <dsp:cNvSpPr/>
      </dsp:nvSpPr>
      <dsp:spPr>
        <a:xfrm rot="2700000">
          <a:off x="4260090" y="1297007"/>
          <a:ext cx="402264" cy="51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4277763" y="1356409"/>
        <a:ext cx="281585" cy="306203"/>
      </dsp:txXfrm>
    </dsp:sp>
    <dsp:sp modelId="{AA51FEFC-0C81-4450-98A9-C2AD5F96453E}">
      <dsp:nvSpPr>
        <dsp:cNvPr id="0" name=""/>
        <dsp:cNvSpPr/>
      </dsp:nvSpPr>
      <dsp:spPr>
        <a:xfrm>
          <a:off x="4516171" y="1607125"/>
          <a:ext cx="1512117" cy="1512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1</a:t>
          </a:r>
          <a:r>
            <a:rPr lang="en-US" sz="2000" b="1" kern="1200" dirty="0" smtClean="0"/>
            <a:t>5</a:t>
          </a:r>
          <a:r>
            <a:rPr lang="el-GR" sz="2000" b="1" kern="1200" dirty="0" smtClean="0"/>
            <a:t>.000</a:t>
          </a:r>
          <a:r>
            <a:rPr lang="el-GR" sz="2000" kern="1200" dirty="0" smtClean="0"/>
            <a:t> </a:t>
          </a:r>
          <a:r>
            <a:rPr lang="el-GR" sz="2000" kern="1200" dirty="0" err="1"/>
            <a:t>εκπ</a:t>
          </a:r>
          <a:r>
            <a:rPr lang="el-GR" sz="2000" kern="1200" dirty="0"/>
            <a:t>/</a:t>
          </a:r>
          <a:r>
            <a:rPr lang="el-GR" sz="2000" kern="1200" dirty="0" err="1"/>
            <a:t>κοί</a:t>
          </a:r>
          <a:endParaRPr lang="el-GR" sz="2000" kern="1200" dirty="0"/>
        </a:p>
      </dsp:txBody>
      <dsp:txXfrm>
        <a:off x="4737615" y="1828569"/>
        <a:ext cx="1069229" cy="1069229"/>
      </dsp:txXfrm>
    </dsp:sp>
    <dsp:sp modelId="{F893FB27-E7BF-4C39-B24F-D62868D8A73C}">
      <dsp:nvSpPr>
        <dsp:cNvPr id="0" name=""/>
        <dsp:cNvSpPr/>
      </dsp:nvSpPr>
      <dsp:spPr>
        <a:xfrm rot="8100000">
          <a:off x="4276191" y="2902921"/>
          <a:ext cx="402264" cy="51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 rot="10800000">
        <a:off x="4379197" y="2962323"/>
        <a:ext cx="281585" cy="306203"/>
      </dsp:txXfrm>
    </dsp:sp>
    <dsp:sp modelId="{BAE0783A-7BA3-414F-AFFA-E1B950DD883E}">
      <dsp:nvSpPr>
        <dsp:cNvPr id="0" name=""/>
        <dsp:cNvSpPr/>
      </dsp:nvSpPr>
      <dsp:spPr>
        <a:xfrm>
          <a:off x="2910257" y="3213040"/>
          <a:ext cx="1512117" cy="1512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/>
            <a:t>3.500</a:t>
          </a:r>
          <a:r>
            <a:rPr lang="el-GR" sz="2000" kern="1200" dirty="0"/>
            <a:t> σχολεία</a:t>
          </a:r>
        </a:p>
      </dsp:txBody>
      <dsp:txXfrm>
        <a:off x="3131701" y="3434484"/>
        <a:ext cx="1069229" cy="1069229"/>
      </dsp:txXfrm>
    </dsp:sp>
    <dsp:sp modelId="{488A2657-DC26-4CF3-90DB-5B5BE577CD3D}">
      <dsp:nvSpPr>
        <dsp:cNvPr id="0" name=""/>
        <dsp:cNvSpPr/>
      </dsp:nvSpPr>
      <dsp:spPr>
        <a:xfrm rot="13500000">
          <a:off x="2683642" y="2926561"/>
          <a:ext cx="390612" cy="51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 rot="10800000">
        <a:off x="2783665" y="3070060"/>
        <a:ext cx="273428" cy="306203"/>
      </dsp:txXfrm>
    </dsp:sp>
    <dsp:sp modelId="{33072ECD-6F99-4CD5-A53B-6CC7553AD338}">
      <dsp:nvSpPr>
        <dsp:cNvPr id="0" name=""/>
        <dsp:cNvSpPr/>
      </dsp:nvSpPr>
      <dsp:spPr>
        <a:xfrm>
          <a:off x="1258336" y="1607125"/>
          <a:ext cx="1604129" cy="1512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5.700</a:t>
          </a:r>
          <a:r>
            <a:rPr lang="el-GR" sz="2000" kern="1200" dirty="0" smtClean="0"/>
            <a:t> </a:t>
          </a:r>
          <a:r>
            <a:rPr lang="el-GR" sz="1800" kern="1200" dirty="0" smtClean="0"/>
            <a:t>μαθήματα </a:t>
          </a:r>
          <a:r>
            <a:rPr lang="el-GR" sz="2000" kern="1200" dirty="0" smtClean="0"/>
            <a:t>ανά Σχ. Έτος</a:t>
          </a:r>
          <a:endParaRPr lang="el-GR" sz="2000" kern="1200" dirty="0"/>
        </a:p>
      </dsp:txBody>
      <dsp:txXfrm>
        <a:off x="1493255" y="1828569"/>
        <a:ext cx="1134291" cy="1069229"/>
      </dsp:txXfrm>
    </dsp:sp>
    <dsp:sp modelId="{97A69B56-8F72-42CD-8CF7-10CDAB15AC48}">
      <dsp:nvSpPr>
        <dsp:cNvPr id="0" name=""/>
        <dsp:cNvSpPr/>
      </dsp:nvSpPr>
      <dsp:spPr>
        <a:xfrm rot="18900000">
          <a:off x="2668007" y="1305101"/>
          <a:ext cx="390612" cy="51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2685168" y="1448600"/>
        <a:ext cx="273428" cy="306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C417A-BA1A-49CD-BF03-D8E126262C6C}">
      <dsp:nvSpPr>
        <dsp:cNvPr id="0" name=""/>
        <dsp:cNvSpPr/>
      </dsp:nvSpPr>
      <dsp:spPr>
        <a:xfrm>
          <a:off x="2910257" y="1211"/>
          <a:ext cx="1512117" cy="1512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769</a:t>
          </a:r>
          <a:r>
            <a:rPr lang="el-GR" sz="2000" b="1" kern="1200" dirty="0" smtClean="0"/>
            <a:t>.</a:t>
          </a:r>
          <a:r>
            <a:rPr lang="en-US" sz="2000" b="1" kern="1200" dirty="0" smtClean="0"/>
            <a:t>0</a:t>
          </a:r>
          <a:r>
            <a:rPr lang="el-GR" sz="2000" b="1" kern="1200" dirty="0" smtClean="0"/>
            <a:t>00</a:t>
          </a:r>
          <a:r>
            <a:rPr lang="el-GR" sz="2000" kern="1200" dirty="0"/>
            <a:t/>
          </a:r>
          <a:br>
            <a:rPr lang="el-GR" sz="2000" kern="1200" dirty="0"/>
          </a:br>
          <a:r>
            <a:rPr lang="el-GR" sz="2000" kern="1200" dirty="0"/>
            <a:t>μαθητές</a:t>
          </a:r>
        </a:p>
      </dsp:txBody>
      <dsp:txXfrm>
        <a:off x="3131701" y="222655"/>
        <a:ext cx="1069229" cy="1069229"/>
      </dsp:txXfrm>
    </dsp:sp>
    <dsp:sp modelId="{00730325-52F9-4AA2-A2BC-FCF6E006A84A}">
      <dsp:nvSpPr>
        <dsp:cNvPr id="0" name=""/>
        <dsp:cNvSpPr/>
      </dsp:nvSpPr>
      <dsp:spPr>
        <a:xfrm rot="2700000">
          <a:off x="4260090" y="1297007"/>
          <a:ext cx="402264" cy="51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4277763" y="1356409"/>
        <a:ext cx="281585" cy="306203"/>
      </dsp:txXfrm>
    </dsp:sp>
    <dsp:sp modelId="{AA51FEFC-0C81-4450-98A9-C2AD5F96453E}">
      <dsp:nvSpPr>
        <dsp:cNvPr id="0" name=""/>
        <dsp:cNvSpPr/>
      </dsp:nvSpPr>
      <dsp:spPr>
        <a:xfrm>
          <a:off x="4516171" y="1607125"/>
          <a:ext cx="1512117" cy="1512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1</a:t>
          </a:r>
          <a:r>
            <a:rPr lang="en-US" sz="2000" b="1" kern="1200" dirty="0" smtClean="0"/>
            <a:t>19</a:t>
          </a:r>
          <a:r>
            <a:rPr lang="el-GR" sz="2000" b="1" kern="1200" dirty="0" smtClean="0"/>
            <a:t>.000</a:t>
          </a:r>
          <a:r>
            <a:rPr lang="el-GR" sz="2000" kern="1200" dirty="0" smtClean="0"/>
            <a:t> </a:t>
          </a:r>
          <a:r>
            <a:rPr lang="el-GR" sz="2000" kern="1200" dirty="0" err="1"/>
            <a:t>εκπ</a:t>
          </a:r>
          <a:r>
            <a:rPr lang="el-GR" sz="2000" kern="1200" dirty="0"/>
            <a:t>/</a:t>
          </a:r>
          <a:r>
            <a:rPr lang="el-GR" sz="2000" kern="1200" dirty="0" err="1"/>
            <a:t>κοί</a:t>
          </a:r>
          <a:endParaRPr lang="el-GR" sz="2000" kern="1200" dirty="0"/>
        </a:p>
      </dsp:txBody>
      <dsp:txXfrm>
        <a:off x="4737615" y="1828569"/>
        <a:ext cx="1069229" cy="1069229"/>
      </dsp:txXfrm>
    </dsp:sp>
    <dsp:sp modelId="{F893FB27-E7BF-4C39-B24F-D62868D8A73C}">
      <dsp:nvSpPr>
        <dsp:cNvPr id="0" name=""/>
        <dsp:cNvSpPr/>
      </dsp:nvSpPr>
      <dsp:spPr>
        <a:xfrm rot="8100000">
          <a:off x="4276191" y="2902921"/>
          <a:ext cx="402264" cy="51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 rot="10800000">
        <a:off x="4379197" y="2962323"/>
        <a:ext cx="281585" cy="306203"/>
      </dsp:txXfrm>
    </dsp:sp>
    <dsp:sp modelId="{BAE0783A-7BA3-414F-AFFA-E1B950DD883E}">
      <dsp:nvSpPr>
        <dsp:cNvPr id="0" name=""/>
        <dsp:cNvSpPr/>
      </dsp:nvSpPr>
      <dsp:spPr>
        <a:xfrm>
          <a:off x="2910257" y="3213040"/>
          <a:ext cx="1512117" cy="1512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21</a:t>
          </a:r>
          <a:r>
            <a:rPr lang="el-GR" sz="2000" b="1" kern="1200" dirty="0" smtClean="0"/>
            <a:t>.</a:t>
          </a:r>
          <a:r>
            <a:rPr lang="en-US" sz="2000" b="1" kern="1200" dirty="0" smtClean="0"/>
            <a:t>66</a:t>
          </a:r>
          <a:r>
            <a:rPr lang="el-GR" sz="2000" b="1" kern="1200" dirty="0" smtClean="0"/>
            <a:t>0</a:t>
          </a:r>
          <a:r>
            <a:rPr lang="el-GR" sz="2000" kern="1200" dirty="0" smtClean="0"/>
            <a:t> </a:t>
          </a:r>
          <a:r>
            <a:rPr lang="el-GR" sz="2000" kern="1200" dirty="0"/>
            <a:t>σχολεία</a:t>
          </a:r>
        </a:p>
      </dsp:txBody>
      <dsp:txXfrm>
        <a:off x="3131701" y="3434484"/>
        <a:ext cx="1069229" cy="1069229"/>
      </dsp:txXfrm>
    </dsp:sp>
    <dsp:sp modelId="{488A2657-DC26-4CF3-90DB-5B5BE577CD3D}">
      <dsp:nvSpPr>
        <dsp:cNvPr id="0" name=""/>
        <dsp:cNvSpPr/>
      </dsp:nvSpPr>
      <dsp:spPr>
        <a:xfrm rot="13500000">
          <a:off x="2683642" y="2926561"/>
          <a:ext cx="390612" cy="51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 rot="10800000">
        <a:off x="2783665" y="3070060"/>
        <a:ext cx="273428" cy="306203"/>
      </dsp:txXfrm>
    </dsp:sp>
    <dsp:sp modelId="{33072ECD-6F99-4CD5-A53B-6CC7553AD338}">
      <dsp:nvSpPr>
        <dsp:cNvPr id="0" name=""/>
        <dsp:cNvSpPr/>
      </dsp:nvSpPr>
      <dsp:spPr>
        <a:xfrm>
          <a:off x="1258336" y="1607125"/>
          <a:ext cx="1604129" cy="15121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428</a:t>
          </a:r>
          <a:r>
            <a:rPr lang="el-GR" sz="2000" b="1" kern="1200" dirty="0" smtClean="0"/>
            <a:t>.</a:t>
          </a:r>
          <a:r>
            <a:rPr lang="en-US" sz="2000" b="1" kern="1200" dirty="0" smtClean="0"/>
            <a:t>0</a:t>
          </a:r>
          <a:r>
            <a:rPr lang="el-GR" sz="2000" b="1" kern="1200" dirty="0" smtClean="0"/>
            <a:t>00</a:t>
          </a:r>
          <a:r>
            <a:rPr lang="el-GR" sz="2000" kern="1200" dirty="0" smtClean="0"/>
            <a:t> </a:t>
          </a:r>
          <a:r>
            <a:rPr lang="el-GR" sz="1800" kern="1200" dirty="0" smtClean="0"/>
            <a:t>μαθήματα</a:t>
          </a:r>
          <a:endParaRPr lang="el-GR" sz="2000" kern="1200" dirty="0"/>
        </a:p>
      </dsp:txBody>
      <dsp:txXfrm>
        <a:off x="1493255" y="1828569"/>
        <a:ext cx="1134291" cy="1069229"/>
      </dsp:txXfrm>
    </dsp:sp>
    <dsp:sp modelId="{97A69B56-8F72-42CD-8CF7-10CDAB15AC48}">
      <dsp:nvSpPr>
        <dsp:cNvPr id="0" name=""/>
        <dsp:cNvSpPr/>
      </dsp:nvSpPr>
      <dsp:spPr>
        <a:xfrm rot="18900000">
          <a:off x="2668007" y="1305101"/>
          <a:ext cx="390612" cy="51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2685168" y="1448600"/>
        <a:ext cx="273428" cy="3062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840F4-CF79-4403-831B-101A4E4BE239}">
      <dsp:nvSpPr>
        <dsp:cNvPr id="0" name=""/>
        <dsp:cNvSpPr/>
      </dsp:nvSpPr>
      <dsp:spPr>
        <a:xfrm>
          <a:off x="2540606" y="49951"/>
          <a:ext cx="2397670" cy="23976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αξιολόγηση</a:t>
          </a: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&amp;</a:t>
          </a:r>
          <a:r>
            <a:rPr lang="el-GR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ανατροφοδότηση</a:t>
          </a: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endParaRPr lang="el-GR" sz="18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2860295" y="469543"/>
        <a:ext cx="1758291" cy="1078951"/>
      </dsp:txXfrm>
    </dsp:sp>
    <dsp:sp modelId="{5E0FFAF9-A197-4B74-A1FA-05CD914CC23B}">
      <dsp:nvSpPr>
        <dsp:cNvPr id="0" name=""/>
        <dsp:cNvSpPr/>
      </dsp:nvSpPr>
      <dsp:spPr>
        <a:xfrm>
          <a:off x="3405765" y="1548495"/>
          <a:ext cx="2397670" cy="23976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διαχείριση εκπαιδευτικού περιεχομένου</a:t>
          </a:r>
          <a:endParaRPr lang="el-GR" sz="18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4139053" y="2167894"/>
        <a:ext cx="1438602" cy="1318718"/>
      </dsp:txXfrm>
    </dsp:sp>
    <dsp:sp modelId="{ADBB8F08-9E30-41A1-A73E-AA29027D93E9}">
      <dsp:nvSpPr>
        <dsp:cNvPr id="0" name=""/>
        <dsp:cNvSpPr/>
      </dsp:nvSpPr>
      <dsp:spPr>
        <a:xfrm>
          <a:off x="1675446" y="1548495"/>
          <a:ext cx="2397670" cy="23976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ενημέρωση</a:t>
          </a: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,</a:t>
          </a:r>
          <a:r>
            <a:rPr lang="el-GR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επικοινωνία</a:t>
          </a:r>
          <a:r>
            <a:rPr lang="en-US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,</a:t>
          </a:r>
          <a:r>
            <a:rPr lang="el-GR" sz="18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rPr>
            <a:t> συνεργασία</a:t>
          </a:r>
          <a:endParaRPr lang="el-GR" sz="18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1901227" y="2167894"/>
        <a:ext cx="1438602" cy="1318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25EC35-F200-48CB-A3AA-C9FA853C4480}" type="datetime1">
              <a:rPr lang="el-GR" smtClean="0"/>
              <a:t>4/6/2020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18AEB0-448B-4991-B65B-61CCE66A5E04}" type="datetime1">
              <a:rPr lang="el-GR" noProof="0" smtClean="0"/>
              <a:t>4/6/2020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A6AD84-2343-44CE-AB37-F942B71846A9}" type="slidenum">
              <a:rPr lang="el-GR" altLang="el-GR"/>
              <a:pPr/>
              <a:t>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6684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7C030A-02DB-4A49-A278-5A12BF83C07E}" type="slidenum">
              <a:rPr lang="el-GR" altLang="el-GR" smtClean="0"/>
              <a:pPr/>
              <a:t>16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400400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88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64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60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 userDrawn="1"/>
        </p:nvSpPr>
        <p:spPr bwMode="blackWhite">
          <a:xfrm>
            <a:off x="254949" y="813303"/>
            <a:ext cx="11682101" cy="5243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endParaRPr lang="el-GR" sz="1800" noProof="0" dirty="0">
              <a:solidFill>
                <a:schemeClr val="bg1"/>
              </a:solidFill>
            </a:endParaRPr>
          </a:p>
        </p:txBody>
      </p:sp>
      <p:sp>
        <p:nvSpPr>
          <p:cNvPr id="6" name="Τίτλος 3"/>
          <p:cNvSpPr>
            <a:spLocks noGrp="1"/>
          </p:cNvSpPr>
          <p:nvPr>
            <p:ph type="title" hasCustomPrompt="1"/>
          </p:nvPr>
        </p:nvSpPr>
        <p:spPr>
          <a:xfrm>
            <a:off x="2850745" y="3662140"/>
            <a:ext cx="6490509" cy="1428020"/>
          </a:xfrm>
        </p:spPr>
        <p:txBody>
          <a:bodyPr rtlCol="0" anchor="b" anchorCtr="0">
            <a:normAutofit/>
          </a:bodyPr>
          <a:lstStyle>
            <a:lvl1pPr algn="ctr"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pic>
        <p:nvPicPr>
          <p:cNvPr id="1026" name="Picture 2" descr="Ηλεκτρονική Σχολική Τάξη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9" y="262784"/>
            <a:ext cx="11682101" cy="325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 userDrawn="1"/>
        </p:nvSpPr>
        <p:spPr bwMode="blackWhite">
          <a:xfrm>
            <a:off x="137160" y="137160"/>
            <a:ext cx="11917680" cy="6583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8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2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 userDrawn="1"/>
        </p:nvSpPr>
        <p:spPr>
          <a:xfrm>
            <a:off x="256032" y="265177"/>
            <a:ext cx="11683049" cy="578789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l-GR" sz="1800" noProof="0"/>
          </a:p>
        </p:txBody>
      </p:sp>
      <p:cxnSp>
        <p:nvCxnSpPr>
          <p:cNvPr id="12" name="Ευθεία γραμμή σύνδεσης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>
            <a:solidFill>
              <a:srgbClr val="00347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Τίτλος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1106635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11048070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buFont typeface="Segoe UI" panose="020B0502040204020203" pitchFamily="34" charset="0"/>
              <a:buChar char="‒"/>
              <a:def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Segoe UI" panose="020B0502040204020203" pitchFamily="34" charset="0"/>
              <a:buChar char="‒"/>
              <a:def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Segoe UI" panose="020B0502040204020203" pitchFamily="34" charset="0"/>
              <a:buChar char="‒"/>
              <a:def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Segoe UI" panose="020B0502040204020203" pitchFamily="34" charset="0"/>
              <a:buChar char="‒"/>
              <a:defRPr lang="en-US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marL="228600" lvl="1" indent="-22860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l-GR" noProof="0" dirty="0"/>
              <a:t>Δεύτερου επιπέδου</a:t>
            </a:r>
          </a:p>
          <a:p>
            <a:pPr marL="285750" lvl="2" indent="-28575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l-GR" noProof="0" dirty="0"/>
              <a:t>Τρίτου επιπέδου</a:t>
            </a:r>
          </a:p>
          <a:p>
            <a:pPr marL="285750" lvl="3" indent="-28575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l-GR" noProof="0" dirty="0"/>
              <a:t>Τέταρτου επιπέδου</a:t>
            </a:r>
          </a:p>
          <a:p>
            <a:pPr marL="285750" lvl="4" indent="-28575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l-GR" noProof="0" dirty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 userDrawn="1"/>
        </p:nvSpPr>
        <p:spPr>
          <a:xfrm>
            <a:off x="256032" y="265178"/>
            <a:ext cx="11683049" cy="582653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l-GR" sz="1800" noProof="0"/>
          </a:p>
        </p:txBody>
      </p:sp>
      <p:cxnSp>
        <p:nvCxnSpPr>
          <p:cNvPr id="12" name="Ευθεία γραμμή σύνδεσης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>
            <a:solidFill>
              <a:srgbClr val="00347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Τίτλος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1106635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6" name="Θέση περιεχομένου 2"/>
          <p:cNvSpPr>
            <a:spLocks noGrp="1"/>
          </p:cNvSpPr>
          <p:nvPr>
            <p:ph sz="quarter" idx="10" hasCustomPrompt="1"/>
          </p:nvPr>
        </p:nvSpPr>
        <p:spPr>
          <a:xfrm>
            <a:off x="539495" y="1435607"/>
            <a:ext cx="4866693" cy="422725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-228600">
              <a:buFont typeface="Segoe UI" panose="020B0502040204020203" pitchFamily="34" charset="0"/>
              <a:buChar char="‒"/>
              <a:defRPr lang="en-US" sz="18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Segoe UI" panose="020B0502040204020203" pitchFamily="34" charset="0"/>
              <a:buChar char="‒"/>
              <a:defRPr lang="en-US" sz="18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Segoe UI" panose="020B0502040204020203" pitchFamily="34" charset="0"/>
              <a:buChar char="‒"/>
              <a:defRPr lang="en-US" sz="18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Segoe UI" panose="020B0502040204020203" pitchFamily="34" charset="0"/>
              <a:buChar char="‒"/>
              <a:defRPr 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marL="228600" lvl="1" indent="-22860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l-GR" noProof="0" dirty="0"/>
              <a:t>Δεύτερου επιπέδου</a:t>
            </a:r>
          </a:p>
          <a:p>
            <a:pPr marL="285750" lvl="2" indent="-28575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l-GR" noProof="0" dirty="0"/>
              <a:t>Τρίτου επιπέδου</a:t>
            </a:r>
          </a:p>
          <a:p>
            <a:pPr marL="285750" lvl="3" indent="-28575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l-GR" noProof="0" dirty="0"/>
              <a:t>Τέταρτου επιπέδου</a:t>
            </a:r>
          </a:p>
          <a:p>
            <a:pPr marL="285750" lvl="4" indent="-28575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l-GR" noProof="0" dirty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12884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5449" y="428222"/>
            <a:ext cx="5921598" cy="1057275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0287" y="1244605"/>
            <a:ext cx="4242945" cy="4369165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5449" y="1609321"/>
            <a:ext cx="5921598" cy="4688447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282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711200" y="1600201"/>
            <a:ext cx="5283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283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1200" y="6104627"/>
            <a:ext cx="2844800" cy="365125"/>
          </a:xfrm>
          <a:prstGeom prst="rect">
            <a:avLst/>
          </a:prstGeom>
        </p:spPr>
        <p:txBody>
          <a:bodyPr/>
          <a:lstStyle/>
          <a:p>
            <a:fld id="{B51EFC2E-847F-4CF8-8289-FAA88B33468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10462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36000" y="6104627"/>
            <a:ext cx="2844800" cy="365125"/>
          </a:xfrm>
          <a:prstGeom prst="rect">
            <a:avLst/>
          </a:prstGeom>
        </p:spPr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5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 userDrawn="1"/>
        </p:nvSpPr>
        <p:spPr>
          <a:xfrm>
            <a:off x="256032" y="265177"/>
            <a:ext cx="11683049" cy="588386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l-GR" sz="1800" noProof="0"/>
          </a:p>
        </p:txBody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06635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cxnSp>
        <p:nvCxnSpPr>
          <p:cNvPr id="8" name="Ευθεία γραμμή σύνδεσης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>
            <a:solidFill>
              <a:srgbClr val="00347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Ορθογώνιο 11"/>
          <p:cNvSpPr/>
          <p:nvPr userDrawn="1"/>
        </p:nvSpPr>
        <p:spPr bwMode="blackWhite">
          <a:xfrm>
            <a:off x="256032" y="6125538"/>
            <a:ext cx="11683049" cy="5311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sz="1800" noProof="0"/>
          </a:p>
        </p:txBody>
      </p:sp>
      <p:pic>
        <p:nvPicPr>
          <p:cNvPr id="13" name="Picture 2" descr="η-τάξη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5" y="6152556"/>
            <a:ext cx="1076352" cy="5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6" r:id="rId4"/>
    <p:sldLayoutId id="2147483672" r:id="rId5"/>
    <p:sldLayoutId id="214748367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45.emf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hyperlink" Target="https://eclass.sch.gr/courses/PDE1103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hyperlink" Target="https://eclass.sch.gr/courses/G296349/" TargetMode="Externa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52682" y="3752051"/>
            <a:ext cx="7423566" cy="2617695"/>
          </a:xfrm>
        </p:spPr>
        <p:txBody>
          <a:bodyPr rtlCol="0" anchor="ctr" anchorCtr="0">
            <a:normAutofit/>
          </a:bodyPr>
          <a:lstStyle/>
          <a:p>
            <a:r>
              <a:rPr lang="el-GR" sz="3200" b="1" dirty="0" smtClean="0">
                <a:solidFill>
                  <a:schemeClr val="tx1"/>
                </a:solidFill>
              </a:rPr>
              <a:t>Ηλεκτρονική Σχολική Τάξη</a:t>
            </a:r>
            <a:br>
              <a:rPr lang="el-GR" sz="3200" b="1" dirty="0" smtClean="0">
                <a:solidFill>
                  <a:schemeClr val="tx1"/>
                </a:solidFill>
              </a:rPr>
            </a:br>
            <a:r>
              <a:rPr lang="el-GR" sz="1300" dirty="0" smtClean="0">
                <a:solidFill>
                  <a:schemeClr val="tx1"/>
                </a:solidFill>
              </a:rPr>
              <a:t/>
            </a:r>
            <a:br>
              <a:rPr lang="el-GR" sz="1300" dirty="0" smtClean="0">
                <a:solidFill>
                  <a:schemeClr val="tx1"/>
                </a:solidFill>
              </a:rPr>
            </a:br>
            <a:r>
              <a:rPr lang="el-GR" sz="1300" dirty="0" smtClean="0">
                <a:solidFill>
                  <a:schemeClr val="tx1"/>
                </a:solidFill>
              </a:rPr>
              <a:t/>
            </a:r>
            <a:br>
              <a:rPr lang="el-GR" sz="1300" dirty="0" smtClean="0">
                <a:solidFill>
                  <a:schemeClr val="tx1"/>
                </a:solidFill>
              </a:rPr>
            </a:br>
            <a:r>
              <a:rPr lang="el-GR" sz="1300" dirty="0" smtClean="0">
                <a:solidFill>
                  <a:schemeClr val="tx1"/>
                </a:solidFill>
              </a:rPr>
              <a:t/>
            </a:r>
            <a:br>
              <a:rPr lang="el-GR" sz="1300" dirty="0" smtClean="0">
                <a:solidFill>
                  <a:schemeClr val="tx1"/>
                </a:solidFill>
              </a:rPr>
            </a:br>
            <a:r>
              <a:rPr lang="el-GR" sz="1300" dirty="0">
                <a:solidFill>
                  <a:schemeClr val="tx1"/>
                </a:solidFill>
              </a:rPr>
              <a:t/>
            </a:r>
            <a:br>
              <a:rPr lang="el-GR" sz="1300" dirty="0">
                <a:solidFill>
                  <a:schemeClr val="tx1"/>
                </a:solidFill>
              </a:rPr>
            </a:br>
            <a:r>
              <a:rPr lang="el-GR" sz="1300" dirty="0" smtClean="0">
                <a:solidFill>
                  <a:schemeClr val="tx1"/>
                </a:solidFill>
              </a:rPr>
              <a:t/>
            </a:r>
            <a:br>
              <a:rPr lang="el-GR" sz="1300" dirty="0" smtClean="0">
                <a:solidFill>
                  <a:schemeClr val="tx1"/>
                </a:solidFill>
              </a:rPr>
            </a:br>
            <a:endParaRPr lang="el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Πανελλήνιο Σχολικό Δίκτυ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44" y="3583522"/>
            <a:ext cx="1312122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510792" y="4780060"/>
            <a:ext cx="4442208" cy="7310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1800" b="1" dirty="0" smtClean="0"/>
              <a:t>ΚΩΝΣΤΑΝΤΙΝΟΣ ΤΣΙΜΠΑΝΗΣ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400" dirty="0" smtClean="0"/>
              <a:t>Υπεύθυνος Ανάπτυξης Open eClass, ΕΚΠΑ – GUnet</a:t>
            </a:r>
            <a:endParaRPr lang="el" sz="1400" dirty="0">
              <a:solidFill>
                <a:schemeClr val="tx1"/>
              </a:solidFill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6155474" y="4762568"/>
            <a:ext cx="5645644" cy="10029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800" b="1" dirty="0" smtClean="0"/>
              <a:t>ΤΗΛΕΜΑΧΟΣ ΡΑΠΤΗΣ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el-GR" sz="1400" dirty="0" err="1"/>
              <a:t>Πρ</a:t>
            </a:r>
            <a:r>
              <a:rPr lang="el-GR" sz="1400" dirty="0"/>
              <a:t>. </a:t>
            </a:r>
            <a:r>
              <a:rPr lang="el-GR" sz="1400" dirty="0" err="1"/>
              <a:t>Τμ</a:t>
            </a:r>
            <a:r>
              <a:rPr lang="el-GR" sz="1400" dirty="0"/>
              <a:t>. Εκπαιδευτικών Θεμάτων ΔΔΕ Ανατ. Αττικής</a:t>
            </a:r>
          </a:p>
          <a:p>
            <a:pPr algn="r"/>
            <a:r>
              <a:rPr lang="el-GR" sz="1400" dirty="0"/>
              <a:t>Μέλος της ομάδας ανάπτυξης υπηρεσίας Open </a:t>
            </a:r>
            <a:r>
              <a:rPr lang="el-GR" sz="1400" dirty="0" smtClean="0"/>
              <a:t>e</a:t>
            </a:r>
            <a:r>
              <a:rPr lang="en-US" sz="1400" dirty="0" smtClean="0"/>
              <a:t>C</a:t>
            </a:r>
            <a:r>
              <a:rPr lang="el-GR" sz="1400" dirty="0" err="1" smtClean="0"/>
              <a:t>lass</a:t>
            </a:r>
            <a:r>
              <a:rPr lang="el-GR" sz="1400" dirty="0" smtClean="0"/>
              <a:t> (GUnet/ΠΣΔ</a:t>
            </a:r>
            <a:r>
              <a:rPr lang="el-GR" sz="1400" dirty="0"/>
              <a:t>)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310531" y="6125551"/>
            <a:ext cx="7907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bg1"/>
                </a:solidFill>
              </a:rPr>
              <a:t>ΕΛΛΑΚ Διημερίδα Μάιος 2020</a:t>
            </a:r>
            <a:br>
              <a:rPr lang="el-GR" sz="1200" dirty="0">
                <a:solidFill>
                  <a:schemeClr val="bg1"/>
                </a:solidFill>
              </a:rPr>
            </a:br>
            <a:r>
              <a:rPr lang="el-GR" sz="1200" dirty="0">
                <a:solidFill>
                  <a:schemeClr val="bg1"/>
                </a:solidFill>
              </a:rPr>
              <a:t>Εξ’ αποστάσεως εκπαίδευση: η επόμενη μέρα. Η πρόκληση της ανοιχτής εκπαίδευσης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σ</a:t>
            </a:r>
            <a:r>
              <a:rPr lang="el-GR" sz="3600" dirty="0" smtClean="0"/>
              <a:t>τατιστικά χρήσης</a:t>
            </a:r>
            <a:r>
              <a:rPr lang="en-US" sz="3600" dirty="0" smtClean="0"/>
              <a:t> </a:t>
            </a:r>
            <a:r>
              <a:rPr lang="en-US" sz="1600" dirty="0" smtClean="0"/>
              <a:t>(1 </a:t>
            </a:r>
            <a:r>
              <a:rPr lang="el-GR" sz="1600" dirty="0" smtClean="0"/>
              <a:t>Απριλίου – 11 Μαΐου)</a:t>
            </a:r>
            <a:endParaRPr lang="en-US" sz="16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207" y="1344612"/>
            <a:ext cx="5825232" cy="4413392"/>
          </a:xfrm>
          <a:prstGeom prst="rect">
            <a:avLst/>
          </a:prstGeom>
        </p:spPr>
      </p:pic>
      <p:graphicFrame>
        <p:nvGraphicFramePr>
          <p:cNvPr id="5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13379"/>
              </p:ext>
            </p:extLst>
          </p:nvPr>
        </p:nvGraphicFramePr>
        <p:xfrm>
          <a:off x="5279786" y="1477418"/>
          <a:ext cx="6076770" cy="366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2795">
                  <a:extLst>
                    <a:ext uri="{9D8B030D-6E8A-4147-A177-3AD203B41FA5}">
                      <a16:colId xmlns:a16="http://schemas.microsoft.com/office/drawing/2014/main" val="547912174"/>
                    </a:ext>
                  </a:extLst>
                </a:gridCol>
                <a:gridCol w="1012795">
                  <a:extLst>
                    <a:ext uri="{9D8B030D-6E8A-4147-A177-3AD203B41FA5}">
                      <a16:colId xmlns:a16="http://schemas.microsoft.com/office/drawing/2014/main" val="1682638855"/>
                    </a:ext>
                  </a:extLst>
                </a:gridCol>
                <a:gridCol w="1012795">
                  <a:extLst>
                    <a:ext uri="{9D8B030D-6E8A-4147-A177-3AD203B41FA5}">
                      <a16:colId xmlns:a16="http://schemas.microsoft.com/office/drawing/2014/main" val="2993285072"/>
                    </a:ext>
                  </a:extLst>
                </a:gridCol>
                <a:gridCol w="1012795">
                  <a:extLst>
                    <a:ext uri="{9D8B030D-6E8A-4147-A177-3AD203B41FA5}">
                      <a16:colId xmlns:a16="http://schemas.microsoft.com/office/drawing/2014/main" val="914702925"/>
                    </a:ext>
                  </a:extLst>
                </a:gridCol>
                <a:gridCol w="1012795">
                  <a:extLst>
                    <a:ext uri="{9D8B030D-6E8A-4147-A177-3AD203B41FA5}">
                      <a16:colId xmlns:a16="http://schemas.microsoft.com/office/drawing/2014/main" val="196996384"/>
                    </a:ext>
                  </a:extLst>
                </a:gridCol>
                <a:gridCol w="1012795">
                  <a:extLst>
                    <a:ext uri="{9D8B030D-6E8A-4147-A177-3AD203B41FA5}">
                      <a16:colId xmlns:a16="http://schemas.microsoft.com/office/drawing/2014/main" val="4100939569"/>
                    </a:ext>
                  </a:extLst>
                </a:gridCol>
              </a:tblGrid>
              <a:tr h="17224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effectLst/>
                        </a:rPr>
                        <a:t>Εκπαιδευτικοί</a:t>
                      </a:r>
                      <a:endParaRPr lang="el-G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" marR="6067" marT="60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effectLst/>
                        </a:rPr>
                        <a:t>Μαθητές</a:t>
                      </a:r>
                      <a:endParaRPr lang="el-G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" marR="6067" marT="60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effectLst/>
                        </a:rPr>
                        <a:t>Σχολεία</a:t>
                      </a:r>
                      <a:endParaRPr lang="el-G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" marR="6067" marT="60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effectLst/>
                        </a:rPr>
                        <a:t>Μαθήματα</a:t>
                      </a:r>
                      <a:endParaRPr lang="el-G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" marR="6067" marT="60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effectLst/>
                        </a:rPr>
                        <a:t>Ανακοινώσεις</a:t>
                      </a:r>
                      <a:endParaRPr lang="el-G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" marR="6067" marT="606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u="none" strike="noStrike" dirty="0">
                          <a:effectLst/>
                        </a:rPr>
                        <a:t>Μηνύματα</a:t>
                      </a:r>
                      <a:endParaRPr lang="el-GR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" marR="6067" marT="60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88850627"/>
                  </a:ext>
                </a:extLst>
              </a:tr>
              <a:tr h="1929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119.057</a:t>
                      </a:r>
                      <a:endParaRPr lang="en-US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" marR="6067" marT="60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7</a:t>
                      </a:r>
                      <a:r>
                        <a:rPr lang="el-GR" sz="1200" b="1" u="none" strike="noStrike" dirty="0" smtClean="0">
                          <a:effectLst/>
                        </a:rPr>
                        <a:t>6</a:t>
                      </a:r>
                      <a:r>
                        <a:rPr lang="en-US" sz="1200" b="1" u="none" strike="noStrike" dirty="0" smtClean="0">
                          <a:effectLst/>
                        </a:rPr>
                        <a:t>8.984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" marR="6067" marT="60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21.066</a:t>
                      </a:r>
                      <a:endParaRPr lang="en-US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" marR="6067" marT="60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4</a:t>
                      </a:r>
                      <a:r>
                        <a:rPr lang="el-GR" sz="1200" b="1" u="none" strike="noStrike" dirty="0" smtClean="0">
                          <a:effectLst/>
                        </a:rPr>
                        <a:t>3</a:t>
                      </a:r>
                      <a:r>
                        <a:rPr lang="en-US" sz="1200" b="1" u="none" strike="noStrike" dirty="0" smtClean="0">
                          <a:effectLst/>
                        </a:rPr>
                        <a:t>7.338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" marR="6067" marT="60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3</a:t>
                      </a:r>
                      <a:r>
                        <a:rPr lang="el-GR" sz="1200" b="1" u="none" strike="noStrike" dirty="0" smtClean="0">
                          <a:effectLst/>
                        </a:rPr>
                        <a:t>4</a:t>
                      </a:r>
                      <a:r>
                        <a:rPr lang="en-US" sz="1200" b="1" u="none" strike="noStrike" dirty="0" smtClean="0">
                          <a:effectLst/>
                        </a:rPr>
                        <a:t>5.722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" marR="6067" marT="606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5.720.826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67" marR="6067" marT="60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31822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902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σ</a:t>
            </a:r>
            <a:r>
              <a:rPr lang="el-GR" sz="3600" dirty="0" smtClean="0"/>
              <a:t>τατιστικά χρήσης </a:t>
            </a:r>
            <a:r>
              <a:rPr lang="en-US" sz="1600" dirty="0">
                <a:solidFill>
                  <a:srgbClr val="E7E6E6">
                    <a:lumMod val="25000"/>
                  </a:srgbClr>
                </a:solidFill>
              </a:rPr>
              <a:t>(1 </a:t>
            </a:r>
            <a:r>
              <a:rPr lang="el-GR" sz="1600" dirty="0">
                <a:solidFill>
                  <a:srgbClr val="E7E6E6">
                    <a:lumMod val="25000"/>
                  </a:srgbClr>
                </a:solidFill>
              </a:rPr>
              <a:t>Απριλίου – 11 Μαΐου)</a:t>
            </a:r>
            <a:endParaRPr lang="en-US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76" y="1417184"/>
            <a:ext cx="7540328" cy="4475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2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Τι παρέχει …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ένα </a:t>
            </a:r>
            <a:r>
              <a:rPr lang="el-GR" u="sng" dirty="0"/>
              <a:t>ασφαλές</a:t>
            </a:r>
            <a:r>
              <a:rPr lang="el-GR" dirty="0"/>
              <a:t>, </a:t>
            </a:r>
            <a:r>
              <a:rPr lang="el-GR" u="sng" dirty="0"/>
              <a:t>ευέλικτο</a:t>
            </a:r>
            <a:r>
              <a:rPr lang="el-GR" dirty="0"/>
              <a:t> και </a:t>
            </a:r>
            <a:r>
              <a:rPr lang="el-GR" u="sng" dirty="0"/>
              <a:t>απλό</a:t>
            </a:r>
            <a:r>
              <a:rPr lang="el-GR" dirty="0"/>
              <a:t> στη χρήση ψηφιακό εκπαιδευτικό περιβάλλον </a:t>
            </a:r>
            <a:endParaRPr lang="el-G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ενσωματώνει </a:t>
            </a:r>
            <a:r>
              <a:rPr lang="el-GR" dirty="0"/>
              <a:t>μια σειρά από εργαλεία </a:t>
            </a:r>
            <a:r>
              <a:rPr lang="el-GR" u="sng" dirty="0"/>
              <a:t>διαχείρισης μάθησης</a:t>
            </a:r>
            <a:r>
              <a:rPr lang="el-GR" dirty="0"/>
              <a:t>, </a:t>
            </a:r>
            <a:r>
              <a:rPr lang="el-GR" u="sng" dirty="0"/>
              <a:t>επικοινωνίας</a:t>
            </a:r>
            <a:r>
              <a:rPr lang="el-GR" dirty="0"/>
              <a:t>, </a:t>
            </a:r>
            <a:r>
              <a:rPr lang="el-GR" u="sng" dirty="0"/>
              <a:t>αξιολόγησης</a:t>
            </a:r>
            <a:r>
              <a:rPr lang="el-GR" dirty="0"/>
              <a:t> και </a:t>
            </a:r>
            <a:r>
              <a:rPr lang="el-GR" u="sng" dirty="0"/>
              <a:t>συνεργασίας</a:t>
            </a:r>
            <a:r>
              <a:rPr lang="el-GR" dirty="0"/>
              <a:t>. </a:t>
            </a:r>
            <a:endParaRPr lang="el-G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8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κατηγορίες </a:t>
            </a:r>
            <a:r>
              <a:rPr lang="el-GR" sz="3600" dirty="0" smtClean="0"/>
              <a:t>μαθημάτων </a:t>
            </a:r>
            <a:r>
              <a:rPr lang="en-US" sz="1600" dirty="0" smtClean="0">
                <a:solidFill>
                  <a:srgbClr val="E7E6E6">
                    <a:lumMod val="25000"/>
                  </a:srgbClr>
                </a:solidFill>
              </a:rPr>
              <a:t>(</a:t>
            </a:r>
            <a:r>
              <a:rPr lang="el-GR" sz="1600" dirty="0" smtClean="0">
                <a:solidFill>
                  <a:srgbClr val="E7E6E6">
                    <a:lumMod val="25000"/>
                  </a:srgbClr>
                </a:solidFill>
              </a:rPr>
              <a:t>με βάση την πρόσβαση)</a:t>
            </a:r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84" y="1624864"/>
            <a:ext cx="304800" cy="257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14" y="2522747"/>
            <a:ext cx="276225" cy="26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14" y="3455137"/>
            <a:ext cx="295275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84" y="4644381"/>
            <a:ext cx="266700" cy="247650"/>
          </a:xfrm>
          <a:prstGeom prst="rect">
            <a:avLst/>
          </a:prstGeom>
        </p:spPr>
      </p:pic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957384" y="1581152"/>
            <a:ext cx="8077200" cy="44124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b="1" dirty="0" smtClean="0"/>
              <a:t>Ανοικτά </a:t>
            </a:r>
            <a:r>
              <a:rPr lang="el-GR" sz="1800" dirty="0" smtClean="0"/>
              <a:t>μαθήματα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 smtClean="0"/>
              <a:t>έχουν όλοι πρόσβαση, δηλαδή ακόμη και οι χρήστες που </a:t>
            </a:r>
            <a:r>
              <a:rPr lang="el-GR" sz="1800" u="sng" dirty="0" smtClean="0"/>
              <a:t>δεν διαθέτουν</a:t>
            </a:r>
            <a:r>
              <a:rPr lang="el-GR" sz="1800" dirty="0" smtClean="0"/>
              <a:t> λογαριασμό στο ΠΣΔ.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b="1" dirty="0" smtClean="0"/>
              <a:t>Ανοιχτά με εγγραφή </a:t>
            </a:r>
            <a:r>
              <a:rPr lang="el-GR" sz="1800" dirty="0" smtClean="0"/>
              <a:t>μαθήματα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 smtClean="0"/>
              <a:t>Ελεύθερη Πρόσβαση (με εγγραφή) σε όσους διαθέτουν λογαριασμό στην πλατφόρμα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b="1" dirty="0" smtClean="0"/>
              <a:t>Κλειστά </a:t>
            </a:r>
            <a:r>
              <a:rPr lang="el-GR" sz="1800" dirty="0" smtClean="0"/>
              <a:t>μαθήματα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 smtClean="0"/>
              <a:t>για την πρόσβαση απαιτείται λογαριασμός στο ΠΣΔ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 smtClean="0"/>
              <a:t>χρειάζεται εγγραφή του χρήστη στο μάθημα (διενεργείται ΜΟΝΟ από τον εκπαιδευτικό-διαχειριστή)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b="1" dirty="0" smtClean="0"/>
              <a:t>Ανενεργά μαθήματα</a:t>
            </a:r>
            <a:r>
              <a:rPr lang="el-GR" sz="1800" dirty="0" smtClean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 smtClean="0"/>
              <a:t>τα βλέπει μόνο ο εκπαιδευτικός που τα δημιούργησε, όταν κάνει </a:t>
            </a:r>
            <a:r>
              <a:rPr lang="el-GR" sz="1800" dirty="0" err="1" smtClean="0"/>
              <a:t>login</a:t>
            </a:r>
            <a:r>
              <a:rPr lang="el-GR" sz="1800" dirty="0" smtClean="0"/>
              <a:t> στην υπηρεσία</a:t>
            </a:r>
            <a:br>
              <a:rPr lang="el-GR" sz="1800" dirty="0" smtClean="0"/>
            </a:br>
            <a:r>
              <a:rPr lang="el-GR" sz="1800" dirty="0" smtClean="0"/>
              <a:t>(δεν είναι ορατά στις αναζητήσεις)</a:t>
            </a:r>
          </a:p>
          <a:p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0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Υποσυστήματα και εργαλεία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6135628"/>
              </p:ext>
            </p:extLst>
          </p:nvPr>
        </p:nvGraphicFramePr>
        <p:xfrm>
          <a:off x="-1140584" y="1464183"/>
          <a:ext cx="7478883" cy="3996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5"/>
          <p:cNvSpPr txBox="1">
            <a:spLocks/>
          </p:cNvSpPr>
          <p:nvPr/>
        </p:nvSpPr>
        <p:spPr>
          <a:xfrm rot="16200000">
            <a:off x="7308473" y="3404652"/>
            <a:ext cx="4443984" cy="563047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δομικά στοιχεία</a:t>
            </a:r>
            <a:endParaRPr lang="el-G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815255" y="1317049"/>
            <a:ext cx="1739900" cy="942975"/>
            <a:chOff x="875680" y="2972999"/>
            <a:chExt cx="1304925" cy="9429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5680" y="2972999"/>
              <a:ext cx="1304925" cy="9429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18642" y="3429000"/>
              <a:ext cx="11988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ΕΚΠΑΙΔΕΥΤΙΚΟ ΥΛΙΚΟ</a:t>
              </a:r>
              <a:endParaRPr lang="el-GR" sz="1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58760" y="4230583"/>
            <a:ext cx="1689100" cy="885825"/>
            <a:chOff x="1998893" y="5959660"/>
            <a:chExt cx="1266825" cy="8858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98893" y="5959660"/>
              <a:ext cx="1266825" cy="8858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001848" y="6405052"/>
              <a:ext cx="11988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ΕΠΙΚΟΙΝΩΝΙΑ</a:t>
              </a:r>
              <a:endParaRPr lang="el-GR" sz="1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53355" y="3252789"/>
            <a:ext cx="1701800" cy="866775"/>
            <a:chOff x="3962400" y="3014662"/>
            <a:chExt cx="1276350" cy="8667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62400" y="3014662"/>
              <a:ext cx="1276350" cy="86677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992626" y="3488454"/>
              <a:ext cx="11988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ΣΥΝΕΡΓΑΣΙΑ</a:t>
              </a:r>
              <a:endParaRPr lang="el-GR" sz="1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48353" y="2269653"/>
            <a:ext cx="1689100" cy="895350"/>
            <a:chOff x="5502771" y="3015862"/>
            <a:chExt cx="1266825" cy="8953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02771" y="3015862"/>
              <a:ext cx="1266825" cy="8953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536747" y="3503503"/>
              <a:ext cx="11988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ΑΞΙΟΛΟΓΗΣΗ</a:t>
              </a:r>
              <a:endParaRPr lang="el-GR" sz="1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847666" y="5143537"/>
            <a:ext cx="1739900" cy="942975"/>
            <a:chOff x="7030679" y="2995611"/>
            <a:chExt cx="1304925" cy="9429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30679" y="2995611"/>
              <a:ext cx="1304925" cy="94297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082755" y="3495675"/>
              <a:ext cx="11988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ΔΙΑΧΕΙΡΙΣΗ</a:t>
              </a:r>
              <a:endParaRPr lang="el-GR" sz="1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85973" y="3708952"/>
            <a:ext cx="5170747" cy="16880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30018" y="5385434"/>
            <a:ext cx="9479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/>
              <a:t>* </a:t>
            </a:r>
            <a:r>
              <a:rPr lang="en-US" sz="900" dirty="0" smtClean="0"/>
              <a:t>Lego color bricks and platforms - Copyright by the Lego Group </a:t>
            </a:r>
            <a:endParaRPr lang="el-GR" sz="9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78952" y="3765907"/>
            <a:ext cx="4662156" cy="18491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09037" y="1348271"/>
            <a:ext cx="2560885" cy="1493155"/>
          </a:xfrm>
          <a:prstGeom prst="rect">
            <a:avLst/>
          </a:prstGeom>
        </p:spPr>
      </p:pic>
      <p:sp>
        <p:nvSpPr>
          <p:cNvPr id="26" name="Up Arrow 25"/>
          <p:cNvSpPr/>
          <p:nvPr/>
        </p:nvSpPr>
        <p:spPr>
          <a:xfrm>
            <a:off x="6602363" y="2987872"/>
            <a:ext cx="937965" cy="5768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8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Οργάνωση </a:t>
            </a:r>
            <a:r>
              <a:rPr lang="el-GR" sz="3600" dirty="0" err="1" smtClean="0"/>
              <a:t>Ηλ</a:t>
            </a:r>
            <a:r>
              <a:rPr lang="el-GR" sz="3600" dirty="0" smtClean="0"/>
              <a:t>. Μαθήματος</a:t>
            </a:r>
            <a:endParaRPr lang="el-GR" sz="3600" dirty="0"/>
          </a:p>
        </p:txBody>
      </p:sp>
      <p:graphicFrame>
        <p:nvGraphicFramePr>
          <p:cNvPr id="11" name="10 - Θέση περιεχομένου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2878215"/>
              </p:ext>
            </p:extLst>
          </p:nvPr>
        </p:nvGraphicFramePr>
        <p:xfrm>
          <a:off x="627815" y="1319562"/>
          <a:ext cx="8071048" cy="4419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35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5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1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Θεματικές Ενότητες / Εβδομαδιαία</a:t>
                      </a:r>
                      <a:r>
                        <a:rPr lang="el-GR" sz="2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μορφή</a:t>
                      </a:r>
                      <a:endParaRPr lang="el-GR" sz="2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4857" marR="44857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2000" b="1" dirty="0"/>
                    </a:p>
                  </a:txBody>
                  <a:tcPr marL="44857" marR="448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699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Ανακοινώσεις</a:t>
                      </a:r>
                      <a:endParaRPr lang="el-GR" sz="2000" b="1" dirty="0"/>
                    </a:p>
                  </a:txBody>
                  <a:tcPr marL="44857" marR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Ηλεκτρονικό Βιβλίο</a:t>
                      </a:r>
                      <a:endParaRPr lang="el-GR" sz="2000" b="1" dirty="0"/>
                    </a:p>
                  </a:txBody>
                  <a:tcPr marL="44857" marR="448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99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FF6600"/>
                          </a:solidFill>
                        </a:rPr>
                        <a:t>Ανταλλαγή Αρχείων</a:t>
                      </a:r>
                      <a:endParaRPr lang="el-GR" sz="2000" b="1" dirty="0">
                        <a:solidFill>
                          <a:srgbClr val="FF6600"/>
                        </a:solidFill>
                      </a:endParaRPr>
                    </a:p>
                  </a:txBody>
                  <a:tcPr marL="44857" marR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kern="1200" dirty="0" err="1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Παρουσιολόγιο</a:t>
                      </a:r>
                      <a:r>
                        <a:rPr lang="el-GR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2000" b="1" dirty="0">
                        <a:solidFill>
                          <a:srgbClr val="FF6600"/>
                        </a:solidFill>
                      </a:endParaRPr>
                    </a:p>
                  </a:txBody>
                  <a:tcPr marL="44857" marR="448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99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/>
                        <a:t>Αυτοαξιολόγηση</a:t>
                      </a:r>
                      <a:endParaRPr lang="el-GR" sz="2000" b="1" dirty="0"/>
                    </a:p>
                  </a:txBody>
                  <a:tcPr marL="44857" marR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FF6600"/>
                          </a:solidFill>
                        </a:rPr>
                        <a:t>Ομάδες</a:t>
                      </a:r>
                      <a:endParaRPr lang="el-GR" sz="2000" b="1" dirty="0">
                        <a:solidFill>
                          <a:srgbClr val="FF6600"/>
                        </a:solidFill>
                      </a:endParaRPr>
                    </a:p>
                  </a:txBody>
                  <a:tcPr marL="44857" marR="448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99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Βιβλίο Ύλης</a:t>
                      </a:r>
                      <a:endParaRPr lang="el-GR" sz="2000" b="1" dirty="0"/>
                    </a:p>
                  </a:txBody>
                  <a:tcPr marL="44857" marR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Πληροφορίες</a:t>
                      </a:r>
                      <a:endParaRPr lang="el-GR" sz="2000" b="1" dirty="0"/>
                    </a:p>
                  </a:txBody>
                  <a:tcPr marL="44857" marR="4485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699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Γλωσσάριο</a:t>
                      </a:r>
                      <a:endParaRPr lang="el-GR" sz="2000" b="1" dirty="0"/>
                    </a:p>
                  </a:txBody>
                  <a:tcPr marL="44857" marR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Πολυμέσα</a:t>
                      </a:r>
                      <a:endParaRPr lang="el-GR" sz="2000" b="1" dirty="0"/>
                    </a:p>
                  </a:txBody>
                  <a:tcPr marL="44857" marR="4485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699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FF6600"/>
                          </a:solidFill>
                        </a:rPr>
                        <a:t>Γραμμή μάθησης</a:t>
                      </a:r>
                      <a:endParaRPr lang="el-GR" sz="2000" b="1" dirty="0">
                        <a:solidFill>
                          <a:srgbClr val="FF6600"/>
                        </a:solidFill>
                      </a:endParaRPr>
                    </a:p>
                  </a:txBody>
                  <a:tcPr marL="44857" marR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FF6600"/>
                          </a:solidFill>
                        </a:rPr>
                        <a:t>Συζητήσεις</a:t>
                      </a:r>
                      <a:endParaRPr lang="el-GR" sz="2000" b="1" dirty="0">
                        <a:solidFill>
                          <a:srgbClr val="FF6600"/>
                        </a:solidFill>
                      </a:endParaRPr>
                    </a:p>
                  </a:txBody>
                  <a:tcPr marL="44857" marR="4485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699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Έγγραφα</a:t>
                      </a:r>
                      <a:endParaRPr lang="el-GR" sz="2000" b="1" dirty="0"/>
                    </a:p>
                  </a:txBody>
                  <a:tcPr marL="44857" marR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Συνδέσεις Διαδικτύου</a:t>
                      </a:r>
                      <a:endParaRPr lang="el-GR" sz="2000" b="1" dirty="0"/>
                    </a:p>
                  </a:txBody>
                  <a:tcPr marL="44857" marR="4485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699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FF6600"/>
                          </a:solidFill>
                        </a:rPr>
                        <a:t>Εργασίες</a:t>
                      </a:r>
                      <a:endParaRPr lang="el-GR" sz="2000" b="1" dirty="0">
                        <a:solidFill>
                          <a:srgbClr val="FF6600"/>
                        </a:solidFill>
                      </a:endParaRPr>
                    </a:p>
                  </a:txBody>
                  <a:tcPr marL="44857" marR="44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Wiki</a:t>
                      </a:r>
                      <a:endParaRPr lang="el-GR" sz="2000" b="1" kern="1200" dirty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857" marR="4485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699">
                <a:tc>
                  <a:txBody>
                    <a:bodyPr/>
                    <a:lstStyle/>
                    <a:p>
                      <a:pPr algn="ctr"/>
                      <a:r>
                        <a:rPr lang="el-GR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Ερωτηματολόγια</a:t>
                      </a:r>
                      <a:endParaRPr lang="el-GR" sz="2000" b="1" kern="1200" dirty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857" marR="44857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l-GR" sz="2000" b="1" kern="1200" dirty="0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Βαθμολόγιο</a:t>
                      </a:r>
                      <a:endParaRPr lang="el-GR" sz="2000" b="1" kern="1200" dirty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857" marR="4485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699"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el-GR" sz="2000" b="1" kern="1200" dirty="0" err="1" smtClean="0">
                          <a:solidFill>
                            <a:srgbClr val="FF6600"/>
                          </a:solidFill>
                          <a:latin typeface="+mn-lt"/>
                          <a:ea typeface="+mn-ea"/>
                          <a:cs typeface="+mn-cs"/>
                        </a:rPr>
                        <a:t>Ιστολόγιο</a:t>
                      </a:r>
                      <a:endParaRPr lang="el-GR" sz="2000" b="1" kern="1200" dirty="0">
                        <a:solidFill>
                          <a:srgbClr val="FF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857" marR="4485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rgbClr val="FF6600"/>
                          </a:solidFill>
                        </a:rPr>
                        <a:t>Κουβέντα &amp; Τηλεσυνεργασία</a:t>
                      </a:r>
                    </a:p>
                  </a:txBody>
                  <a:tcPr marL="44857" marR="4485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14 - Θέση περιεχομένου"/>
          <p:cNvSpPr>
            <a:spLocks noGrp="1"/>
          </p:cNvSpPr>
          <p:nvPr>
            <p:ph sz="half" idx="2"/>
          </p:nvPr>
        </p:nvSpPr>
        <p:spPr>
          <a:xfrm>
            <a:off x="8776132" y="1319562"/>
            <a:ext cx="3034868" cy="441959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Ορατά στο μαθητή ακόμη και χωρίς λογαριασμό στον ΠΣΔ (χωρίς </a:t>
            </a:r>
            <a:r>
              <a:rPr lang="en-US" dirty="0" smtClean="0">
                <a:solidFill>
                  <a:schemeClr val="tx1"/>
                </a:solidFill>
              </a:rPr>
              <a:t>login)</a:t>
            </a:r>
            <a:endParaRPr lang="el-GR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l-GR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u="sng" dirty="0" smtClean="0">
                <a:solidFill>
                  <a:srgbClr val="FF6600"/>
                </a:solidFill>
              </a:rPr>
              <a:t>Με εγγραφή</a:t>
            </a:r>
            <a:r>
              <a:rPr lang="en-US" u="sng" dirty="0" smtClean="0">
                <a:solidFill>
                  <a:srgbClr val="FF6600"/>
                </a:solidFill>
              </a:rPr>
              <a:t> </a:t>
            </a:r>
            <a:r>
              <a:rPr lang="el-GR" u="sng" dirty="0" smtClean="0">
                <a:solidFill>
                  <a:srgbClr val="FF6600"/>
                </a:solidFill>
              </a:rPr>
              <a:t>του μαθητή στο μάθημα</a:t>
            </a:r>
            <a:r>
              <a:rPr lang="el-GR" dirty="0" smtClean="0">
                <a:solidFill>
                  <a:srgbClr val="FF6600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(απαιτείται λογαριασμός για το μαθητή στο ΠΣΔ και ο εκπαιδευτικός να τον εγγράψει  στο μάθημα)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sharetraveler.com/wp-content/uploads/2015/01/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69" y="3266635"/>
            <a:ext cx="2089315" cy="107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Box 1033"/>
          <p:cNvSpPr txBox="1"/>
          <p:nvPr/>
        </p:nvSpPr>
        <p:spPr>
          <a:xfrm rot="20460806">
            <a:off x="4214580" y="3416881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μάθημα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947367" y="3545518"/>
            <a:ext cx="3460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Εκπαιδευτικοί πόροι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606610" y="3572520"/>
            <a:ext cx="3460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Εκπαιδευτικοί πόροι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σύγχρονη διεπαφή χρήστη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1787655" y="1795221"/>
            <a:ext cx="7572708" cy="3758423"/>
            <a:chOff x="1787655" y="2039061"/>
            <a:chExt cx="7572708" cy="3758423"/>
          </a:xfrm>
        </p:grpSpPr>
        <p:pic>
          <p:nvPicPr>
            <p:cNvPr id="8" name="Picture 2" descr="C:\Users\Costas\Desktop\slider-lapto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7655" y="2039061"/>
              <a:ext cx="7149920" cy="374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6052" y="2251277"/>
              <a:ext cx="5317807" cy="3067483"/>
            </a:xfrm>
            <a:prstGeom prst="rect">
              <a:avLst/>
            </a:prstGeom>
          </p:spPr>
        </p:pic>
        <p:pic>
          <p:nvPicPr>
            <p:cNvPr id="11" name="Picture 3" descr="C:\Users\Costas\Desktop\slider-table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59930" y="2797109"/>
              <a:ext cx="2372989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69512" y="3075925"/>
              <a:ext cx="1968063" cy="2455051"/>
            </a:xfrm>
            <a:prstGeom prst="rect">
              <a:avLst/>
            </a:prstGeom>
          </p:spPr>
        </p:pic>
        <p:grpSp>
          <p:nvGrpSpPr>
            <p:cNvPr id="13" name="Ομάδα 12">
              <a:extLst>
                <a:ext uri="{FF2B5EF4-FFF2-40B4-BE49-F238E27FC236}">
                  <a16:creationId xmlns:a16="http://schemas.microsoft.com/office/drawing/2014/main" id="{37EEDD19-8A59-4D19-992D-585080A9B415}"/>
                </a:ext>
              </a:extLst>
            </p:cNvPr>
            <p:cNvGrpSpPr/>
            <p:nvPr/>
          </p:nvGrpSpPr>
          <p:grpSpPr>
            <a:xfrm>
              <a:off x="8380216" y="3531376"/>
              <a:ext cx="980147" cy="1914525"/>
              <a:chOff x="8380216" y="3531376"/>
              <a:chExt cx="980147" cy="1914525"/>
            </a:xfrm>
          </p:grpSpPr>
          <p:pic>
            <p:nvPicPr>
              <p:cNvPr id="14" name="Picture 4" descr="C:\Users\Costas\Desktop\slider-phone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380216" y="3531376"/>
                <a:ext cx="980147" cy="1914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Εικόνα 14">
                <a:extLst>
                  <a:ext uri="{FF2B5EF4-FFF2-40B4-BE49-F238E27FC236}">
                    <a16:creationId xmlns:a16="http://schemas.microsoft.com/office/drawing/2014/main" id="{11C07089-8D65-4780-A8E8-F2DEC7B92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63686" y="3644608"/>
                <a:ext cx="843696" cy="1609684"/>
              </a:xfrm>
              <a:prstGeom prst="rect">
                <a:avLst/>
              </a:prstGeom>
            </p:spPr>
          </p:pic>
        </p:grp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462299" y="3629511"/>
              <a:ext cx="831631" cy="1624782"/>
            </a:xfrm>
            <a:prstGeom prst="rect">
              <a:avLst/>
            </a:prstGeom>
          </p:spPr>
        </p:pic>
      </p:grpSp>
      <p:pic>
        <p:nvPicPr>
          <p:cNvPr id="12" name="Picture 2" descr="Available on the App Stor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98" y="4263692"/>
            <a:ext cx="1073468" cy="7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vailable on the Play Sto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98" y="3232275"/>
            <a:ext cx="1073468" cy="7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429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Χαρτοφυλάκιο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247775"/>
            <a:ext cx="4095474" cy="4772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650" y="1247775"/>
            <a:ext cx="1862400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994" y="1247775"/>
            <a:ext cx="2483555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951" y="1247775"/>
            <a:ext cx="3017142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η</a:t>
            </a:r>
            <a:r>
              <a:rPr lang="el-GR" sz="3600" dirty="0" smtClean="0"/>
              <a:t>λεκτρονική σχολική τάξη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Η </a:t>
            </a:r>
            <a:r>
              <a:rPr lang="el-GR" dirty="0"/>
              <a:t>υπηρεσία Ηλεκτρονική Σχολική Τάξη στα πλαίσια του ΠΣΔ </a:t>
            </a:r>
            <a:r>
              <a:rPr lang="el-GR" dirty="0" err="1" smtClean="0"/>
              <a:t>διαλειτουργεί</a:t>
            </a:r>
            <a:r>
              <a:rPr lang="el-GR" dirty="0" smtClean="0"/>
              <a:t> </a:t>
            </a:r>
            <a:r>
              <a:rPr lang="el-GR" dirty="0"/>
              <a:t>«μαθαίνει» </a:t>
            </a:r>
            <a:r>
              <a:rPr lang="el-GR" dirty="0" smtClean="0"/>
              <a:t>για το σχολείο που υπηρετεί </a:t>
            </a:r>
            <a:r>
              <a:rPr lang="el-GR" dirty="0"/>
              <a:t>ο κάθε εκπαιδευτικός από το </a:t>
            </a:r>
            <a:r>
              <a:rPr lang="el-GR" dirty="0" smtClean="0"/>
              <a:t>πληροφοριακό σύστημα </a:t>
            </a:r>
            <a:r>
              <a:rPr lang="el-GR" dirty="0" err="1" smtClean="0"/>
              <a:t>MySchool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(πληροφορία που ενημερώνει η διοίκηση της εκπαίδευσης)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Ο εκπαιδευτικός μπορεί να δημιουργεί μαθήματα μόνο σε </a:t>
            </a:r>
            <a:r>
              <a:rPr lang="el-GR" dirty="0"/>
              <a:t>σχολεία που </a:t>
            </a:r>
            <a:r>
              <a:rPr lang="el-GR" dirty="0" smtClean="0"/>
              <a:t>έχει αρμοδιότητα να ασκεί διδακτικό έργο.</a:t>
            </a:r>
            <a:endParaRPr lang="el-GR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endParaRPr lang="en-US" dirty="0"/>
          </a:p>
        </p:txBody>
      </p:sp>
      <p:pic>
        <p:nvPicPr>
          <p:cNvPr id="4" name="Picture 2" descr="ΥΠΟΥΡΓΕΙΟ ΠΑΙΔΕΙΑΣ &amp; ΘΡΗΣΚΕΥΜΑΤΩΝ - 07-04-2020 Μένουμε σπίτι ...">
            <a:extLst>
              <a:ext uri="{FF2B5EF4-FFF2-40B4-BE49-F238E27FC236}">
                <a16:creationId xmlns:a16="http://schemas.microsoft.com/office/drawing/2014/main" id="{948ED5B7-4FAE-4B03-B4CE-C003D893F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297"/>
          <a:stretch/>
        </p:blipFill>
        <p:spPr bwMode="auto">
          <a:xfrm>
            <a:off x="10079756" y="5234848"/>
            <a:ext cx="1507810" cy="866808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5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6539533" y="4271749"/>
            <a:ext cx="3925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Ενδεικτικά σενάρια χρήσης</a:t>
            </a:r>
            <a:endParaRPr lang="el-GR" sz="2400" dirty="0"/>
          </a:p>
        </p:txBody>
      </p:sp>
      <p:pic>
        <p:nvPicPr>
          <p:cNvPr id="5" name="Picture 2" descr="tips-png-24 | Marketing Tai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41" y="1663886"/>
            <a:ext cx="4623956" cy="35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04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304800" y="1299412"/>
            <a:ext cx="11518232" cy="4369552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l-GR" sz="2400" dirty="0" smtClean="0"/>
              <a:t/>
            </a:r>
            <a:br>
              <a:rPr lang="en-US" altLang="el-GR" sz="2400" dirty="0" smtClean="0"/>
            </a:br>
            <a:r>
              <a:rPr lang="el-GR" altLang="el-GR" sz="2400" dirty="0" smtClean="0"/>
              <a:t>Το παρόν υλικό υπόκειται σε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άδεια χρήσης </a:t>
            </a:r>
            <a:r>
              <a:rPr lang="en-US" altLang="el-GR" sz="2400" dirty="0" smtClean="0">
                <a:latin typeface="Calibri" pitchFamily="34" charset="0"/>
              </a:rPr>
              <a:t>Creative Commons</a:t>
            </a:r>
          </a:p>
          <a:p>
            <a:pPr marL="0" indent="0" eaLnBrk="1" hangingPunct="1">
              <a:buNone/>
            </a:pPr>
            <a:endParaRPr lang="el-GR" altLang="el-GR" dirty="0" smtClean="0"/>
          </a:p>
        </p:txBody>
      </p:sp>
      <p:pic>
        <p:nvPicPr>
          <p:cNvPr id="11268" name="Picture 3" descr="C:\Users\Costas\Desktop\by-s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003" y="3484188"/>
            <a:ext cx="1918010" cy="70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5137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εκπαιδευτικός </a:t>
            </a:r>
            <a:r>
              <a:rPr lang="el-GR" dirty="0" smtClean="0">
                <a:latin typeface="Cambria"/>
              </a:rPr>
              <a:t>⟷</a:t>
            </a:r>
            <a:r>
              <a:rPr lang="el-GR" dirty="0" smtClean="0"/>
              <a:t> μαθητές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(</a:t>
            </a:r>
            <a:r>
              <a:rPr lang="el-GR" b="1" dirty="0" smtClean="0"/>
              <a:t>ανώνυμη πρόσβαση </a:t>
            </a:r>
            <a:r>
              <a:rPr lang="el-GR" dirty="0" smtClean="0"/>
              <a:t>από τους μαθητές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20" name="Picture 8" descr="http://ebooks.edu.gr/modules/ebook/show.php/DSDIM-E100/692/4593,20778/images/imgA_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1691" y="3881586"/>
            <a:ext cx="337185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031691" y="1432044"/>
            <a:ext cx="3058291" cy="262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11200" y="1600201"/>
            <a:ext cx="7006932" cy="441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/>
              <a:t>Ο εκπαιδευτικός δημιουργεί ανοικτά μαθήματα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δεν γνωρίζει πόσοι και ποιοι μπαίνουν στο μάθημα </a:t>
            </a:r>
            <a:r>
              <a:rPr lang="el-GR" sz="2000" dirty="0" smtClean="0"/>
              <a:t>του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000" dirty="0" smtClean="0"/>
              <a:t>δεν </a:t>
            </a:r>
            <a:r>
              <a:rPr lang="el-GR" sz="2000" dirty="0"/>
              <a:t>μπορεί να χρησιμοποιεί εργαλεία που απαιτούν σύνδεση, όπως</a:t>
            </a:r>
            <a:r>
              <a:rPr lang="el-GR" sz="2000" dirty="0" smtClean="0"/>
              <a:t>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l-GR" sz="2000" dirty="0"/>
          </a:p>
          <a:p>
            <a:pPr marL="1143000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1800" dirty="0"/>
              <a:t>Ανταλλαγή Αρχείων</a:t>
            </a:r>
          </a:p>
          <a:p>
            <a:pPr marL="1143000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1800" dirty="0"/>
              <a:t>Γραμμή μάθησης</a:t>
            </a:r>
          </a:p>
          <a:p>
            <a:pPr marL="1143000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1800" dirty="0"/>
              <a:t>Εργασίες</a:t>
            </a:r>
          </a:p>
          <a:p>
            <a:pPr marL="1143000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1800" dirty="0"/>
              <a:t>Ερωτηματολόγια</a:t>
            </a:r>
          </a:p>
          <a:p>
            <a:pPr marL="1143000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1800" dirty="0"/>
              <a:t>Κουβέντα </a:t>
            </a:r>
          </a:p>
          <a:p>
            <a:pPr marL="1143000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1800" dirty="0"/>
              <a:t>Ομάδες</a:t>
            </a:r>
          </a:p>
          <a:p>
            <a:pPr marL="1143000" lvl="2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1800" dirty="0" smtClean="0"/>
              <a:t>Συζητήσεις</a:t>
            </a:r>
            <a:endParaRPr lang="el-G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1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εκπαιδευτικός </a:t>
            </a:r>
            <a:r>
              <a:rPr lang="el-GR" dirty="0" smtClean="0">
                <a:latin typeface="Cambria"/>
              </a:rPr>
              <a:t>⟷</a:t>
            </a:r>
            <a:r>
              <a:rPr lang="el-GR" dirty="0" smtClean="0"/>
              <a:t> μαθητές 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l-GR" b="1" dirty="0" smtClean="0"/>
              <a:t>προσωποποιημένη πρόσβαση </a:t>
            </a:r>
            <a:r>
              <a:rPr lang="el-GR" dirty="0" smtClean="0"/>
              <a:t>από </a:t>
            </a:r>
            <a:r>
              <a:rPr lang="el-GR" dirty="0"/>
              <a:t>τους μαθητές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619124" y="1466851"/>
            <a:ext cx="6677513" cy="44196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l-GR" dirty="0" smtClean="0"/>
              <a:t>Ο εκπαιδευτικός: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δημιουργεί </a:t>
            </a:r>
            <a:r>
              <a:rPr lang="el-GR" u="sng" dirty="0"/>
              <a:t>κλειστά</a:t>
            </a:r>
            <a:r>
              <a:rPr lang="el-GR" dirty="0"/>
              <a:t> μαθήματα ή </a:t>
            </a:r>
            <a:r>
              <a:rPr lang="el-GR" u="sng" dirty="0"/>
              <a:t>ανοικτά με </a:t>
            </a:r>
            <a:r>
              <a:rPr lang="el-GR" u="sng" dirty="0" smtClean="0"/>
              <a:t>εγγραφή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αναπτύσσει το μάθημα του με όλες τις δυνατότητες και έχει αμφίδρομη επικοινωνία με τους μαθητές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ξέρει ποιος, πότε και πόσο μπήκε στο μάθημα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το υλικό του μαθήματος είναι </a:t>
            </a:r>
            <a:r>
              <a:rPr lang="el-GR" dirty="0" err="1" smtClean="0"/>
              <a:t>προσβάσιμο</a:t>
            </a:r>
            <a:r>
              <a:rPr lang="el-GR" dirty="0" smtClean="0"/>
              <a:t> σε όσους έχουν κάνει </a:t>
            </a:r>
            <a:r>
              <a:rPr lang="en-US" dirty="0" smtClean="0"/>
              <a:t>login</a:t>
            </a:r>
            <a:endParaRPr lang="el-GR" b="1" u="sng" dirty="0" smtClean="0"/>
          </a:p>
          <a:p>
            <a:endParaRPr lang="el-GR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637" y="2292871"/>
            <a:ext cx="3628538" cy="242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5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εκπαιδευτικός </a:t>
            </a:r>
            <a:r>
              <a:rPr lang="el-GR" dirty="0" smtClean="0">
                <a:latin typeface="Cambria"/>
              </a:rPr>
              <a:t>⟷</a:t>
            </a:r>
            <a:r>
              <a:rPr lang="el-GR" dirty="0" smtClean="0"/>
              <a:t> εκπαιδευτικούς </a:t>
            </a:r>
            <a:br>
              <a:rPr lang="el-GR" dirty="0" smtClean="0"/>
            </a:br>
            <a:r>
              <a:rPr lang="el-GR" dirty="0" smtClean="0"/>
              <a:t>(ως </a:t>
            </a:r>
            <a:r>
              <a:rPr lang="el-GR" b="1" dirty="0" smtClean="0"/>
              <a:t>εργαλείο συνεργασίας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1"/>
          </p:nvPr>
        </p:nvSpPr>
        <p:spPr>
          <a:xfrm>
            <a:off x="598612" y="1328303"/>
            <a:ext cx="6787086" cy="485313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Ο εκπαιδευτικός: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δημιουργεί </a:t>
            </a:r>
            <a:r>
              <a:rPr lang="el-GR" u="sng" dirty="0"/>
              <a:t>κλειστά</a:t>
            </a:r>
            <a:r>
              <a:rPr lang="el-GR" dirty="0"/>
              <a:t> μαθήματα ή </a:t>
            </a:r>
            <a:r>
              <a:rPr lang="el-GR" u="sng" dirty="0"/>
              <a:t>ανοικτά με </a:t>
            </a:r>
            <a:r>
              <a:rPr lang="el-GR" u="sng" dirty="0" smtClean="0"/>
              <a:t>εγγραφή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εγγράφει άλλους εκπαιδευτικούς για να το παρακολουθούν, πχ.</a:t>
            </a:r>
          </a:p>
          <a:p>
            <a:pPr lvl="2"/>
            <a:r>
              <a:rPr lang="el-GR" dirty="0" smtClean="0"/>
              <a:t>Συντονιστές Εκπαιδευτικού Έργου με εκπαιδευτικούς του ίδιου κλάδου, για τις ανάγκες σεμιναρίων και επιμορφώσεων</a:t>
            </a:r>
          </a:p>
          <a:p>
            <a:pPr lvl="2"/>
            <a:r>
              <a:rPr lang="el-GR" dirty="0" smtClean="0"/>
              <a:t>Εκπαιδευτικοί κοινής ειδικότητας της ίδιας ή άλλων Σχ. Μονάδων, για συνεργασία και οργάνωση της διδασκόμενης ύλης σε κοινά μαθήματα</a:t>
            </a:r>
          </a:p>
        </p:txBody>
      </p:sp>
      <p:pic>
        <p:nvPicPr>
          <p:cNvPr id="9" name="Picture 4" descr="http://carriebjackson.files.wordpress.com/2012/09/collaboration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7566" y="1313471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i3solutions.com/Images/MiscellaneousPage/Portals_and_Collaboration_Graphic_v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7566" y="4013471"/>
            <a:ext cx="3600000" cy="2135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16200000">
            <a:off x="4971054" y="3362485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Ομάδες Σχολείων, </a:t>
            </a:r>
            <a:endParaRPr lang="el-GR" sz="2000" b="1" dirty="0" smtClean="0"/>
          </a:p>
          <a:p>
            <a:pPr algn="ctr"/>
            <a:r>
              <a:rPr lang="el-GR" sz="2000" b="1" dirty="0" smtClean="0"/>
              <a:t>Υποστηρικτικές </a:t>
            </a:r>
            <a:r>
              <a:rPr lang="el-GR" sz="2000" b="1" dirty="0"/>
              <a:t>Δομές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3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τέλος της Σχ. Χρονιάς (31 Αυγ.)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Όλα τα μαθήματα απενεργοποιούνται αυτόματα, </a:t>
            </a:r>
            <a:r>
              <a:rPr lang="el-GR" b="1" u="sng" dirty="0">
                <a:solidFill>
                  <a:schemeClr val="accent3">
                    <a:lumMod val="50000"/>
                  </a:schemeClr>
                </a:solidFill>
              </a:rPr>
              <a:t>δεν χάνονται</a:t>
            </a: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dirty="0"/>
              <a:t>(γίνονται ανενεργά</a:t>
            </a:r>
            <a:r>
              <a:rPr lang="el-GR" dirty="0" smtClean="0"/>
              <a:t>):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παραμένουν </a:t>
            </a:r>
            <a:r>
              <a:rPr lang="el-GR" dirty="0"/>
              <a:t>αποθηκευμένα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ο </a:t>
            </a:r>
            <a:r>
              <a:rPr lang="el-GR" dirty="0"/>
              <a:t>εκπαιδευτικός (αν το επιθυμεί) τα ενεργοποιεί στο ίδιο ή σε διαφορετικό σχολείο </a:t>
            </a:r>
            <a:r>
              <a:rPr lang="el-GR" dirty="0" smtClean="0"/>
              <a:t>(σε περίπτωση που </a:t>
            </a:r>
            <a:r>
              <a:rPr lang="el-GR" dirty="0"/>
              <a:t>μετακινηθεί)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τα </a:t>
            </a:r>
            <a:r>
              <a:rPr lang="el-GR" dirty="0"/>
              <a:t>ανενεργά μαθήματα είναι </a:t>
            </a:r>
            <a:r>
              <a:rPr lang="el-GR" dirty="0" err="1"/>
              <a:t>προσβάσιμα</a:t>
            </a:r>
            <a:r>
              <a:rPr lang="el-GR" dirty="0"/>
              <a:t> μόνο από τον εκπαιδευτικό </a:t>
            </a:r>
            <a:r>
              <a:rPr lang="el-GR" dirty="0" smtClean="0"/>
              <a:t>που τα δημιούργησε με </a:t>
            </a:r>
            <a:r>
              <a:rPr lang="en-US" dirty="0"/>
              <a:t>login</a:t>
            </a:r>
            <a:r>
              <a:rPr lang="el-GR" dirty="0"/>
              <a:t> (μπορούν να εμπλουτίζονται</a:t>
            </a:r>
            <a:r>
              <a:rPr lang="en-US" dirty="0"/>
              <a:t> </a:t>
            </a:r>
            <a:r>
              <a:rPr lang="el-GR" dirty="0"/>
              <a:t>κανονικά)</a:t>
            </a:r>
          </a:p>
          <a:p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3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6539533" y="4271749"/>
            <a:ext cx="2438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καλές πρακτικές</a:t>
            </a:r>
          </a:p>
        </p:txBody>
      </p:sp>
      <p:pic>
        <p:nvPicPr>
          <p:cNvPr id="5" name="Picture 2" descr="tips-png-24 | Marketing Tai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41" y="1663886"/>
            <a:ext cx="4623956" cy="35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70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51" y="531858"/>
            <a:ext cx="7714233" cy="5129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Ορθογώνιο 2"/>
          <p:cNvSpPr/>
          <p:nvPr/>
        </p:nvSpPr>
        <p:spPr>
          <a:xfrm>
            <a:off x="5962712" y="5811105"/>
            <a:ext cx="412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https://eclass.sch.gr/courses/PDE1103/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7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27" y="638978"/>
            <a:ext cx="5613382" cy="5063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09" y="638978"/>
            <a:ext cx="5530652" cy="5063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Ορθογώνιο 3"/>
          <p:cNvSpPr/>
          <p:nvPr/>
        </p:nvSpPr>
        <p:spPr>
          <a:xfrm>
            <a:off x="7739294" y="5792325"/>
            <a:ext cx="412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https://eclass.sch.gr/courses/G296349/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1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ips-png-24 | Marketing Tai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41" y="1663886"/>
            <a:ext cx="4623956" cy="351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539533" y="4271749"/>
            <a:ext cx="2973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χ</a:t>
            </a:r>
            <a:r>
              <a:rPr lang="el-GR" sz="2400" dirty="0" smtClean="0"/>
              <a:t>ρήσιμες συμβουλές</a:t>
            </a:r>
            <a:endParaRPr lang="el-G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Χρήσιμες συμβουλές </a:t>
            </a:r>
            <a:endParaRPr lang="en-US" sz="36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Segoe UI" panose="020B0502040204020203" pitchFamily="34" charset="0"/>
              <a:buChar char="‒"/>
            </a:pPr>
            <a:r>
              <a:rPr lang="el-GR" sz="1800" dirty="0" smtClean="0">
                <a:latin typeface="+mj-lt"/>
              </a:rPr>
              <a:t>Ανεβάζετε </a:t>
            </a:r>
            <a:r>
              <a:rPr lang="el-GR" b="1" dirty="0" smtClean="0">
                <a:latin typeface="+mj-lt"/>
              </a:rPr>
              <a:t>αρχεία </a:t>
            </a:r>
            <a:r>
              <a:rPr lang="en-GB" b="1" dirty="0" smtClean="0">
                <a:latin typeface="+mj-lt"/>
              </a:rPr>
              <a:t>pdf </a:t>
            </a:r>
            <a:r>
              <a:rPr lang="el-GR" sz="1800" dirty="0" smtClean="0">
                <a:latin typeface="+mj-lt"/>
              </a:rPr>
              <a:t>αντί για </a:t>
            </a:r>
            <a:r>
              <a:rPr lang="en-GB" sz="1800" dirty="0" smtClean="0">
                <a:latin typeface="+mj-lt"/>
              </a:rPr>
              <a:t>doc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Segoe UI" panose="020B0502040204020203" pitchFamily="34" charset="0"/>
              <a:buChar char="‒"/>
            </a:pPr>
            <a:r>
              <a:rPr lang="el-GR" sz="1800" dirty="0" smtClean="0">
                <a:latin typeface="+mj-lt"/>
              </a:rPr>
              <a:t>Χρησιμοποιείτε </a:t>
            </a:r>
            <a:r>
              <a:rPr lang="el-GR" b="1" dirty="0">
                <a:latin typeface="+mj-lt"/>
              </a:rPr>
              <a:t>εικόνες</a:t>
            </a:r>
            <a:r>
              <a:rPr lang="el-GR" sz="1800" dirty="0" smtClean="0">
                <a:latin typeface="+mj-lt"/>
              </a:rPr>
              <a:t> στο μάθημά σας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Segoe UI" panose="020B0502040204020203" pitchFamily="34" charset="0"/>
              <a:buChar char="‒"/>
            </a:pPr>
            <a:r>
              <a:rPr lang="el-GR" sz="1800" dirty="0" smtClean="0">
                <a:latin typeface="+mj-lt"/>
              </a:rPr>
              <a:t>Χρησιμοποιείτε τις </a:t>
            </a:r>
            <a:r>
              <a:rPr lang="el-GR" sz="2100" b="1" dirty="0">
                <a:latin typeface="+mj-lt"/>
              </a:rPr>
              <a:t>εργασίες</a:t>
            </a:r>
            <a:r>
              <a:rPr lang="el-GR" sz="1800" dirty="0" smtClean="0">
                <a:latin typeface="+mj-lt"/>
              </a:rPr>
              <a:t> για την αποστολή των εργασιών των μαθητών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Segoe UI" panose="020B0502040204020203" pitchFamily="34" charset="0"/>
              <a:buChar char="‒"/>
            </a:pPr>
            <a:r>
              <a:rPr lang="el-GR" sz="1800" dirty="0" smtClean="0">
                <a:latin typeface="+mj-lt"/>
              </a:rPr>
              <a:t>Χρησιμοποιείτε τις </a:t>
            </a:r>
            <a:r>
              <a:rPr lang="el-GR" sz="2100" b="1" dirty="0">
                <a:latin typeface="+mj-lt"/>
              </a:rPr>
              <a:t>ασκήσεις </a:t>
            </a:r>
            <a:r>
              <a:rPr lang="el-GR" sz="1800" dirty="0" smtClean="0">
                <a:latin typeface="+mj-lt"/>
              </a:rPr>
              <a:t>ως εργαλείο εμπέδωσης της θεωρίας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Segoe UI" panose="020B0502040204020203" pitchFamily="34" charset="0"/>
              <a:buChar char="‒"/>
            </a:pPr>
            <a:r>
              <a:rPr lang="el-GR" sz="1800" dirty="0" smtClean="0">
                <a:latin typeface="+mj-lt"/>
              </a:rPr>
              <a:t>Αξιοποιήστε τα </a:t>
            </a:r>
            <a:r>
              <a:rPr lang="en-GB" sz="2100" b="1" dirty="0">
                <a:latin typeface="+mj-lt"/>
              </a:rPr>
              <a:t>online </a:t>
            </a:r>
            <a:r>
              <a:rPr lang="el-GR" sz="2100" b="1" dirty="0">
                <a:latin typeface="+mj-lt"/>
              </a:rPr>
              <a:t>ψηφιακά βιβλία </a:t>
            </a:r>
            <a:r>
              <a:rPr lang="el-GR" sz="1800" dirty="0" smtClean="0">
                <a:latin typeface="+mj-lt"/>
              </a:rPr>
              <a:t>και ψηφιακούς εκπαιδευτικούς πόρους </a:t>
            </a:r>
          </a:p>
          <a:p>
            <a:pPr marL="342900" indent="-342900">
              <a:buFont typeface="Segoe UI" panose="020B0502040204020203" pitchFamily="34" charset="0"/>
              <a:buChar char="‒"/>
            </a:pPr>
            <a:endParaRPr lang="el-GR" sz="1800" dirty="0" smtClean="0">
              <a:latin typeface="+mj-lt"/>
            </a:endParaRPr>
          </a:p>
          <a:p>
            <a:pPr marL="342900" indent="-342900">
              <a:buFont typeface="Segoe UI" panose="020B0502040204020203" pitchFamily="34" charset="0"/>
              <a:buChar char="‒"/>
            </a:pPr>
            <a:endParaRPr lang="en-US" sz="1800" dirty="0">
              <a:latin typeface="+mj-lt"/>
            </a:endParaRPr>
          </a:p>
        </p:txBody>
      </p:sp>
      <p:sp>
        <p:nvSpPr>
          <p:cNvPr id="5" name="Θέση περιεχομένου 3"/>
          <p:cNvSpPr txBox="1">
            <a:spLocks/>
          </p:cNvSpPr>
          <p:nvPr/>
        </p:nvSpPr>
        <p:spPr>
          <a:xfrm>
            <a:off x="6054386" y="1435606"/>
            <a:ext cx="4866693" cy="4227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2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Segoe UI" panose="020B0502040204020203" pitchFamily="34" charset="0"/>
              <a:buChar char="‒"/>
              <a:defRPr 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Segoe UI" panose="020B0502040204020203" pitchFamily="34" charset="0"/>
              <a:buChar char="‒"/>
              <a:defRPr 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Segoe UI" panose="020B0502040204020203" pitchFamily="34" charset="0"/>
              <a:buChar char="‒"/>
              <a:defRPr lang="en-US" sz="1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Segoe UI" panose="020B0502040204020203" pitchFamily="34" charset="0"/>
              <a:buChar char="‒"/>
              <a:defRPr 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‒"/>
            </a:pPr>
            <a:r>
              <a:rPr lang="el-GR" sz="1900" b="1" dirty="0">
                <a:latin typeface="+mj-lt"/>
              </a:rPr>
              <a:t>Ενημερώνετε τους μαθητές </a:t>
            </a:r>
            <a:r>
              <a:rPr lang="el-GR" sz="1800" dirty="0" smtClean="0">
                <a:latin typeface="+mj-lt"/>
              </a:rPr>
              <a:t>σας για κάθε νέο υλικό που ανεβάζετε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‒"/>
            </a:pPr>
            <a:r>
              <a:rPr lang="el-GR" sz="1800" dirty="0" smtClean="0">
                <a:latin typeface="+mj-lt"/>
              </a:rPr>
              <a:t>Δημιουργήστε </a:t>
            </a:r>
            <a:r>
              <a:rPr lang="el-GR" sz="1900" b="1" dirty="0">
                <a:latin typeface="+mj-lt"/>
              </a:rPr>
              <a:t>συζητήσεις </a:t>
            </a:r>
            <a:r>
              <a:rPr lang="en-GB" sz="1900" b="1" dirty="0">
                <a:latin typeface="+mj-lt"/>
              </a:rPr>
              <a:t>(forums) </a:t>
            </a:r>
            <a:r>
              <a:rPr lang="el-GR" sz="1800" dirty="0" smtClean="0">
                <a:latin typeface="+mj-lt"/>
              </a:rPr>
              <a:t>στο μάθημά σας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‒"/>
            </a:pPr>
            <a:r>
              <a:rPr lang="el-GR" sz="1800" dirty="0">
                <a:latin typeface="+mj-lt"/>
              </a:rPr>
              <a:t>Ενσωματώστε σχετικά </a:t>
            </a:r>
            <a:r>
              <a:rPr lang="el-GR" sz="1900" b="1" dirty="0">
                <a:latin typeface="+mj-lt"/>
              </a:rPr>
              <a:t>βίντεο από το </a:t>
            </a:r>
            <a:r>
              <a:rPr lang="en-GB" sz="1900" b="1" dirty="0" err="1">
                <a:latin typeface="+mj-lt"/>
              </a:rPr>
              <a:t>youtube</a:t>
            </a:r>
            <a:r>
              <a:rPr lang="en-GB" sz="1800" b="1" dirty="0">
                <a:latin typeface="+mj-lt"/>
              </a:rPr>
              <a:t> </a:t>
            </a:r>
            <a:r>
              <a:rPr lang="el-GR" sz="1800" dirty="0">
                <a:latin typeface="+mj-lt"/>
              </a:rPr>
              <a:t>στο μάθημά σας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egoe UI" panose="020B0502040204020203" pitchFamily="34" charset="0"/>
              <a:buChar char="‒"/>
            </a:pPr>
            <a:r>
              <a:rPr lang="el-GR" sz="1800" dirty="0" smtClean="0">
                <a:latin typeface="+mj-lt"/>
              </a:rPr>
              <a:t>Αξιοποιήστε τη </a:t>
            </a:r>
            <a:r>
              <a:rPr lang="el-GR" sz="1900" b="1" dirty="0">
                <a:latin typeface="+mj-lt"/>
              </a:rPr>
              <a:t>σύγχρονη τηλεκπαίδευση </a:t>
            </a:r>
            <a:r>
              <a:rPr lang="el-GR" sz="1800" dirty="0" smtClean="0">
                <a:latin typeface="+mj-lt"/>
              </a:rPr>
              <a:t>σε συνδυασμό με το ηλεκτρονικό σας μάθημα (ανακοινώστε προστατευμένα το </a:t>
            </a:r>
            <a:r>
              <a:rPr lang="en-US" sz="1800" dirty="0" smtClean="0">
                <a:latin typeface="+mj-lt"/>
              </a:rPr>
              <a:t>link </a:t>
            </a:r>
            <a:r>
              <a:rPr lang="el-GR" sz="1800" dirty="0" smtClean="0">
                <a:latin typeface="+mj-lt"/>
              </a:rPr>
              <a:t>της Σύγχρονης Ψηφιακής σας Τάξης)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8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3181" y="3662140"/>
            <a:ext cx="6758074" cy="2235740"/>
          </a:xfrm>
        </p:spPr>
        <p:txBody>
          <a:bodyPr rtlCol="0" anchor="ctr" anchorCtr="0">
            <a:normAutofit/>
          </a:bodyPr>
          <a:lstStyle/>
          <a:p>
            <a:r>
              <a:rPr lang="el-GR" sz="1100" b="1" dirty="0" smtClean="0">
                <a:solidFill>
                  <a:schemeClr val="tx1"/>
                </a:solidFill>
              </a:rPr>
              <a:t/>
            </a:r>
            <a:br>
              <a:rPr lang="el-GR" sz="1100" b="1" dirty="0" smtClean="0">
                <a:solidFill>
                  <a:schemeClr val="tx1"/>
                </a:solidFill>
              </a:rPr>
            </a:br>
            <a:r>
              <a:rPr lang="el-GR" sz="3200" dirty="0" smtClean="0">
                <a:solidFill>
                  <a:schemeClr val="tx1"/>
                </a:solidFill>
              </a:rPr>
              <a:t>Ε</a:t>
            </a:r>
            <a:r>
              <a:rPr lang="el" sz="3200" dirty="0" smtClean="0">
                <a:solidFill>
                  <a:schemeClr val="tx1"/>
                </a:solidFill>
              </a:rPr>
              <a:t>υχαριστούμε πολύ!</a:t>
            </a:r>
            <a:br>
              <a:rPr lang="el" sz="3200" dirty="0" smtClean="0">
                <a:solidFill>
                  <a:schemeClr val="tx1"/>
                </a:solidFill>
              </a:rPr>
            </a:br>
            <a:r>
              <a:rPr lang="el" sz="1300" dirty="0" smtClean="0">
                <a:solidFill>
                  <a:schemeClr val="tx1"/>
                </a:solidFill>
              </a:rPr>
              <a:t/>
            </a:r>
            <a:br>
              <a:rPr lang="el" sz="1300" dirty="0" smtClean="0">
                <a:solidFill>
                  <a:schemeClr val="tx1"/>
                </a:solidFill>
              </a:rPr>
            </a:br>
            <a:r>
              <a:rPr lang="el-GR" sz="1600" dirty="0" smtClean="0"/>
              <a:t>Κ</a:t>
            </a:r>
            <a:r>
              <a:rPr lang="el-GR" sz="1600" dirty="0"/>
              <a:t>. ΤΣΙΜΠΑΝΗΣ  -  Τ. ΡΑΠΤΗΣ</a:t>
            </a:r>
            <a:r>
              <a:rPr lang="el-GR" sz="1600" dirty="0">
                <a:solidFill>
                  <a:schemeClr val="tx1"/>
                </a:solidFill>
              </a:rPr>
              <a:t/>
            </a:r>
            <a:br>
              <a:rPr lang="el-GR" sz="1600" dirty="0">
                <a:solidFill>
                  <a:schemeClr val="tx1"/>
                </a:solidFill>
              </a:rPr>
            </a:br>
            <a:r>
              <a:rPr lang="el-GR" sz="1600" dirty="0">
                <a:solidFill>
                  <a:schemeClr val="tx1"/>
                </a:solidFill>
              </a:rPr>
              <a:t/>
            </a:r>
            <a:br>
              <a:rPr lang="el-GR" sz="1600" dirty="0">
                <a:solidFill>
                  <a:schemeClr val="tx1"/>
                </a:solidFill>
              </a:rPr>
            </a:br>
            <a:r>
              <a:rPr lang="el-GR" sz="1200" dirty="0">
                <a:solidFill>
                  <a:schemeClr val="tx1"/>
                </a:solidFill>
              </a:rPr>
              <a:t>ΕΛΛΑΚ Διημερίδα Μάιος 2020</a:t>
            </a:r>
            <a:br>
              <a:rPr lang="el-GR" sz="1200" dirty="0">
                <a:solidFill>
                  <a:schemeClr val="tx1"/>
                </a:solidFill>
              </a:rPr>
            </a:br>
            <a:r>
              <a:rPr lang="el-GR" sz="1200" dirty="0">
                <a:solidFill>
                  <a:schemeClr val="tx1"/>
                </a:solidFill>
              </a:rPr>
              <a:t>Εξ’ αποστάσεως εκπαίδευση: η επόμενη μέρα. Η πρόκληση της ανοιχτής εκπαίδευσης</a:t>
            </a:r>
            <a:endParaRPr lang="el" sz="12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Πανελλήνιο Σχολικό Δίκτυ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59" y="3662140"/>
            <a:ext cx="1093518" cy="39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2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Ηλεκτρονική </a:t>
            </a:r>
            <a:r>
              <a:rPr lang="el-GR" sz="3600" dirty="0"/>
              <a:t>Σχολική Τάξη (eclass.sch.gr</a:t>
            </a:r>
            <a:r>
              <a:rPr lang="el-GR" sz="3600" dirty="0" smtClean="0"/>
              <a:t>)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dirty="0" smtClean="0"/>
              <a:t>μια </a:t>
            </a:r>
            <a:r>
              <a:rPr lang="el-GR" dirty="0"/>
              <a:t>σύγχρονη εκπαιδευτική πλατφόρμα για μαθητές και </a:t>
            </a:r>
            <a:r>
              <a:rPr lang="el-GR" dirty="0" smtClean="0"/>
              <a:t>εκπαιδευτικούς,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dirty="0" smtClean="0"/>
              <a:t>χρησιμοποιείται </a:t>
            </a:r>
            <a:r>
              <a:rPr lang="el-GR" dirty="0"/>
              <a:t>καθημερινά στα σχολεία </a:t>
            </a:r>
            <a:r>
              <a:rPr lang="el-GR" dirty="0" smtClean="0"/>
              <a:t>όλης </a:t>
            </a:r>
            <a:r>
              <a:rPr lang="el-GR" dirty="0"/>
              <a:t>της </a:t>
            </a:r>
            <a:r>
              <a:rPr lang="el-GR" dirty="0" smtClean="0"/>
              <a:t>χώρας και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dirty="0" smtClean="0"/>
              <a:t>ανήκει </a:t>
            </a:r>
            <a:r>
              <a:rPr lang="el-GR" dirty="0"/>
              <a:t>στο οικοσύστημα υπηρεσιών του Πανελλήνιου Σχολικού </a:t>
            </a:r>
            <a:r>
              <a:rPr lang="el-GR" dirty="0" smtClean="0"/>
              <a:t>Δικτύου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48100"/>
            <a:ext cx="7514686" cy="1314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71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 πορεία </a:t>
            </a:r>
            <a:r>
              <a:rPr lang="el-GR" sz="3600" dirty="0"/>
              <a:t>στο χρόνο 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0"/>
          </p:nvPr>
        </p:nvSpPr>
        <p:spPr>
          <a:xfrm>
            <a:off x="521207" y="1435607"/>
            <a:ext cx="11066359" cy="1888617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λειτουργεί από </a:t>
            </a:r>
            <a:r>
              <a:rPr lang="el-GR" dirty="0"/>
              <a:t>το 2006 μέχρι σήμερα </a:t>
            </a:r>
            <a:r>
              <a:rPr lang="el-GR" dirty="0" smtClean="0"/>
              <a:t>(</a:t>
            </a:r>
            <a:r>
              <a:rPr lang="el-GR" b="1" dirty="0"/>
              <a:t>14 σχολικά </a:t>
            </a:r>
            <a:r>
              <a:rPr lang="el-GR" b="1" dirty="0" smtClean="0"/>
              <a:t>έτη </a:t>
            </a:r>
            <a:r>
              <a:rPr lang="el-GR" dirty="0" smtClean="0"/>
              <a:t>αδιάλειπτης λειτουργίας)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διαχρονικά αποτελεί </a:t>
            </a:r>
            <a:r>
              <a:rPr lang="el-GR" dirty="0"/>
              <a:t>μια από τις πιο δημοφιλείς υπηρεσίες </a:t>
            </a:r>
            <a:r>
              <a:rPr lang="el-GR" dirty="0" smtClean="0"/>
              <a:t>του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ΥΠΟΥΡΓΕΙΟ ΠΑΙΔΕΙΑΣ &amp; ΘΡΗΣΚΕΥΜΑΤΩΝ - 07-04-2020 Μένουμε σπίτι ...">
            <a:extLst>
              <a:ext uri="{FF2B5EF4-FFF2-40B4-BE49-F238E27FC236}">
                <a16:creationId xmlns:a16="http://schemas.microsoft.com/office/drawing/2014/main" id="{948ED5B7-4FAE-4B03-B4CE-C003D893F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297"/>
          <a:stretch/>
        </p:blipFill>
        <p:spPr bwMode="auto">
          <a:xfrm>
            <a:off x="10156199" y="5091270"/>
            <a:ext cx="1507810" cy="866808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05" y="3208137"/>
            <a:ext cx="2036121" cy="15372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028" y="3208138"/>
            <a:ext cx="2003356" cy="1521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9949" y="3214416"/>
            <a:ext cx="2362319" cy="1522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0791" y="3208138"/>
            <a:ext cx="2457189" cy="1521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88573" y="475619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3148" y="475619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9620" y="3211636"/>
            <a:ext cx="2397600" cy="152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865373" y="475619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1873" y="475619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51673" y="475619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3148" y="5448300"/>
            <a:ext cx="468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Ηλεκτρονική Σχολική Τάξη (</a:t>
            </a:r>
            <a:r>
              <a:rPr lang="en-US" b="1" dirty="0" err="1"/>
              <a:t>eclass</a:t>
            </a:r>
            <a:r>
              <a:rPr lang="el-GR" b="1" dirty="0"/>
              <a:t>.</a:t>
            </a:r>
            <a:r>
              <a:rPr lang="en-US" b="1" dirty="0" err="1"/>
              <a:t>sch</a:t>
            </a:r>
            <a:r>
              <a:rPr lang="el-GR" b="1" dirty="0"/>
              <a:t>.</a:t>
            </a:r>
            <a:r>
              <a:rPr lang="en-US" b="1" dirty="0"/>
              <a:t>gr</a:t>
            </a:r>
            <a:r>
              <a:rPr lang="el-GR" b="1" dirty="0"/>
              <a:t>)</a:t>
            </a:r>
            <a:endParaRPr lang="el-GR" dirty="0"/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521207" y="5632966"/>
            <a:ext cx="2781941" cy="15359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3"/>
          </p:cNvCxnSpPr>
          <p:nvPr/>
        </p:nvCxnSpPr>
        <p:spPr>
          <a:xfrm>
            <a:off x="7992189" y="5632966"/>
            <a:ext cx="2164010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Πανελλήνιο Σχολικό Δίκτυο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736" y="1998612"/>
            <a:ext cx="1905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61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αποτελεί</a:t>
            </a:r>
            <a:endParaRPr lang="el-GR" sz="3600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type="body" sz="half" idx="2"/>
          </p:nvPr>
        </p:nvSpPr>
        <p:spPr>
          <a:xfrm>
            <a:off x="5875449" y="1336431"/>
            <a:ext cx="5921598" cy="49613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ea typeface="ＭＳ Ｐゴシック" pitchFamily="34" charset="-128"/>
                <a:cs typeface="Calibri" panose="020F0502020204030204" pitchFamily="34" charset="0"/>
              </a:rPr>
              <a:t>μια ολοκληρωμένη </a:t>
            </a:r>
            <a:r>
              <a:rPr lang="el-GR" sz="2000" dirty="0" smtClean="0">
                <a:ea typeface="ＭＳ Ｐゴシック" pitchFamily="34" charset="-128"/>
                <a:cs typeface="Calibri" panose="020F0502020204030204" pitchFamily="34" charset="0"/>
              </a:rPr>
              <a:t>πρόταση σύγχρονης εκπαιδευτικής πλατφόρμας που ενδυναμώνει </a:t>
            </a:r>
            <a:r>
              <a:rPr lang="el-GR" sz="2000" dirty="0">
                <a:ea typeface="ＭＳ Ｐゴシック" pitchFamily="34" charset="-128"/>
                <a:cs typeface="Calibri" panose="020F0502020204030204" pitchFamily="34" charset="0"/>
              </a:rPr>
              <a:t>τη διαδικασία της </a:t>
            </a:r>
            <a:r>
              <a:rPr lang="el-GR" sz="2000" dirty="0" smtClean="0">
                <a:ea typeface="ＭＳ Ｐゴシック" pitchFamily="34" charset="-128"/>
                <a:cs typeface="Calibri" panose="020F0502020204030204" pitchFamily="34" charset="0"/>
              </a:rPr>
              <a:t>μάθησης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ea typeface="ＭＳ Ｐゴシック" pitchFamily="34" charset="-128"/>
                <a:cs typeface="Calibri" panose="020F0502020204030204" pitchFamily="34" charset="0"/>
              </a:rPr>
              <a:t>ένα</a:t>
            </a:r>
            <a:r>
              <a:rPr lang="el-GR" sz="2000" b="1" dirty="0" smtClean="0">
                <a:ea typeface="ＭＳ Ｐゴシック" pitchFamily="34" charset="-128"/>
                <a:cs typeface="Calibri" panose="020F0502020204030204" pitchFamily="34" charset="0"/>
              </a:rPr>
              <a:t> στρατηγικό πυλώνα </a:t>
            </a:r>
            <a:r>
              <a:rPr lang="el-GR" sz="2000" dirty="0" smtClean="0">
                <a:ea typeface="ＭＳ Ｐゴシック" pitchFamily="34" charset="-128"/>
                <a:cs typeface="Calibri" panose="020F0502020204030204" pitchFamily="34" charset="0"/>
              </a:rPr>
              <a:t>του ΠΣΔ</a:t>
            </a:r>
            <a:endParaRPr lang="el-GR" sz="2000" b="1" dirty="0" smtClean="0">
              <a:ea typeface="ＭＳ Ｐゴシック" pitchFamily="34" charset="-128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ea typeface="ＭＳ Ｐゴシック" pitchFamily="34" charset="-128"/>
                <a:cs typeface="Calibri" pitchFamily="34" charset="0"/>
              </a:rPr>
              <a:t>Βασίζεται στην πλατφόρμα </a:t>
            </a:r>
            <a:r>
              <a:rPr lang="en-GB" sz="2000" dirty="0" smtClean="0">
                <a:ea typeface="ＭＳ Ｐゴシック" pitchFamily="34" charset="-128"/>
                <a:cs typeface="Calibri" pitchFamily="34" charset="0"/>
              </a:rPr>
              <a:t>Open eClass </a:t>
            </a:r>
            <a:br>
              <a:rPr lang="en-GB" sz="2000" dirty="0" smtClean="0">
                <a:ea typeface="ＭＳ Ｐゴシック" pitchFamily="34" charset="-128"/>
                <a:cs typeface="Calibri" pitchFamily="34" charset="0"/>
              </a:rPr>
            </a:br>
            <a:r>
              <a:rPr lang="el-GR" sz="2000" dirty="0" smtClean="0">
                <a:ea typeface="ＭＳ Ｐゴシック" pitchFamily="34" charset="-128"/>
                <a:cs typeface="Calibri" pitchFamily="34" charset="0"/>
              </a:rPr>
              <a:t>το μεγαλύτερο </a:t>
            </a:r>
            <a:r>
              <a:rPr lang="el-GR" sz="2000" b="1" dirty="0" smtClean="0">
                <a:ea typeface="ＭＳ Ｐゴシック" pitchFamily="34" charset="-128"/>
                <a:cs typeface="Calibri" pitchFamily="34" charset="0"/>
              </a:rPr>
              <a:t>ελληνικό ΕΛ/ΛΑΚ </a:t>
            </a:r>
            <a:r>
              <a:rPr lang="el-GR" sz="2000" dirty="0" smtClean="0">
                <a:ea typeface="ＭＳ Ｐゴシック" pitchFamily="34" charset="-128"/>
                <a:cs typeface="Calibri" pitchFamily="34" charset="0"/>
              </a:rPr>
              <a:t>λογισμικό</a:t>
            </a:r>
          </a:p>
          <a:p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1002579"/>
            <a:ext cx="4061836" cy="4620981"/>
          </a:xfrm>
          <a:prstGeom prst="rect">
            <a:avLst/>
          </a:prstGeom>
        </p:spPr>
      </p:pic>
      <p:sp>
        <p:nvSpPr>
          <p:cNvPr id="7" name="9 - Τίτλος"/>
          <p:cNvSpPr txBox="1">
            <a:spLocks/>
          </p:cNvSpPr>
          <p:nvPr/>
        </p:nvSpPr>
        <p:spPr>
          <a:xfrm>
            <a:off x="1158642" y="5753101"/>
            <a:ext cx="2780871" cy="4800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 smtClean="0"/>
              <a:t>https://eclass.sch.gr</a:t>
            </a:r>
            <a:endParaRPr lang="el-GR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695" y="5703979"/>
            <a:ext cx="5815917" cy="1062037"/>
          </a:xfrm>
          <a:prstGeom prst="rect">
            <a:avLst/>
          </a:prstGeom>
        </p:spPr>
      </p:pic>
      <p:pic>
        <p:nvPicPr>
          <p:cNvPr id="2052" name="Picture 4" descr="Open eClass (@openeclass) | Twi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59" y="3911783"/>
            <a:ext cx="1575387" cy="157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3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 κατάσταση</a:t>
            </a:r>
            <a:endParaRPr lang="en-US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0"/>
          </p:nvPr>
        </p:nvSpPr>
        <p:spPr>
          <a:xfrm>
            <a:off x="539495" y="1460091"/>
            <a:ext cx="8206300" cy="4350774"/>
          </a:xfrm>
        </p:spPr>
        <p:txBody>
          <a:bodyPr>
            <a:normAutofit/>
          </a:bodyPr>
          <a:lstStyle/>
          <a:p>
            <a:r>
              <a:rPr lang="el-GR" dirty="0"/>
              <a:t>Αυτό που </a:t>
            </a:r>
            <a:r>
              <a:rPr lang="el-GR" dirty="0" smtClean="0"/>
              <a:t>έγινε στην </a:t>
            </a:r>
            <a:r>
              <a:rPr lang="el-GR" dirty="0"/>
              <a:t>Ελλάδα </a:t>
            </a:r>
            <a:r>
              <a:rPr lang="el-GR" dirty="0" smtClean="0"/>
              <a:t>(και </a:t>
            </a:r>
            <a:r>
              <a:rPr lang="el-GR" dirty="0"/>
              <a:t>σε όλο τον </a:t>
            </a:r>
            <a:r>
              <a:rPr lang="el-GR" dirty="0" smtClean="0"/>
              <a:t>κόσμο) αναγνωρίζεται </a:t>
            </a:r>
            <a:r>
              <a:rPr lang="el-GR" dirty="0"/>
              <a:t>με τον όρο</a:t>
            </a:r>
            <a:r>
              <a:rPr lang="en-US" dirty="0"/>
              <a:t> </a:t>
            </a:r>
            <a:r>
              <a:rPr lang="en-US" b="1" dirty="0"/>
              <a:t>Emergency Remote Teaching</a:t>
            </a:r>
            <a:r>
              <a:rPr lang="el-GR" b="1" dirty="0"/>
              <a:t> </a:t>
            </a:r>
            <a:r>
              <a:rPr lang="el-GR" b="1" dirty="0" smtClean="0"/>
              <a:t>- Επείγουσα </a:t>
            </a:r>
            <a:r>
              <a:rPr lang="el-GR" b="1" dirty="0"/>
              <a:t>εξ Αποστάσεως Διδασκαλία</a:t>
            </a:r>
            <a:r>
              <a:rPr lang="en-US" dirty="0"/>
              <a:t> </a:t>
            </a:r>
            <a:r>
              <a:rPr lang="el-GR" dirty="0"/>
              <a:t>και αφορά προσωρινή μετατόπιση της διδασκαλίας σε εναλλακτικό τρόπο παράδοσης λόγω</a:t>
            </a:r>
            <a:r>
              <a:rPr lang="en-US" dirty="0"/>
              <a:t> </a:t>
            </a:r>
            <a:r>
              <a:rPr lang="el-GR" b="1" dirty="0"/>
              <a:t>περιστάσεων κρίσης</a:t>
            </a:r>
            <a:r>
              <a:rPr lang="en-US" dirty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1400" dirty="0" smtClean="0"/>
              <a:t>(</a:t>
            </a:r>
            <a:r>
              <a:rPr lang="en-US" sz="1400" dirty="0" smtClean="0"/>
              <a:t>Davison </a:t>
            </a:r>
            <a:r>
              <a:rPr lang="en-US" sz="1400" dirty="0"/>
              <a:t>College</a:t>
            </a:r>
            <a:r>
              <a:rPr lang="el-GR" sz="1400" dirty="0"/>
              <a:t>, 2020; </a:t>
            </a:r>
            <a:r>
              <a:rPr lang="en-US" sz="1400" dirty="0"/>
              <a:t>Hodges et all</a:t>
            </a:r>
            <a:r>
              <a:rPr lang="el-GR" sz="1400" dirty="0"/>
              <a:t> ,2020; </a:t>
            </a:r>
            <a:r>
              <a:rPr lang="en-US" sz="1400" dirty="0" err="1"/>
              <a:t>McMurtrie</a:t>
            </a:r>
            <a:r>
              <a:rPr lang="en-US" sz="1400" dirty="0"/>
              <a:t> B</a:t>
            </a:r>
            <a:r>
              <a:rPr lang="el-GR" sz="1400" dirty="0"/>
              <a:t> , 2020; </a:t>
            </a:r>
            <a:r>
              <a:rPr lang="en-US" sz="1400" dirty="0"/>
              <a:t>TEMPLE</a:t>
            </a:r>
            <a:r>
              <a:rPr lang="el-GR" sz="1400" dirty="0"/>
              <a:t>. ,2020</a:t>
            </a:r>
            <a:r>
              <a:rPr lang="el-GR" sz="1400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ΥΠΟΥΡΓΕΙΟ ΠΑΙΔΕΙΑΣ &amp; ΘΡΗΣΚΕΥΜΑΤΩΝ - 07-04-2020 Μένουμε σπίτι ...">
            <a:extLst>
              <a:ext uri="{FF2B5EF4-FFF2-40B4-BE49-F238E27FC236}">
                <a16:creationId xmlns:a16="http://schemas.microsoft.com/office/drawing/2014/main" id="{948ED5B7-4FAE-4B03-B4CE-C003D893F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297"/>
          <a:stretch/>
        </p:blipFill>
        <p:spPr bwMode="auto">
          <a:xfrm>
            <a:off x="9419826" y="1202044"/>
            <a:ext cx="2167740" cy="1246188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4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Σε αυτή την πρωτόγνωρη κατάσταση τα πήγαμε αρκετά </a:t>
            </a:r>
            <a:r>
              <a:rPr lang="el-GR" dirty="0" smtClean="0"/>
              <a:t>καλά</a:t>
            </a:r>
            <a:r>
              <a:rPr lang="el-GR" dirty="0"/>
              <a:t>!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0"/>
          </p:nvPr>
        </p:nvSpPr>
        <p:spPr>
          <a:xfrm>
            <a:off x="539495" y="1435607"/>
            <a:ext cx="6994780" cy="422725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… είμαστε πλέον πιο δυνατοί</a:t>
            </a:r>
            <a:r>
              <a:rPr lang="en-US" dirty="0" smtClean="0"/>
              <a:t>,</a:t>
            </a:r>
            <a:r>
              <a:rPr lang="el-GR" dirty="0" smtClean="0"/>
              <a:t> κερδίσαμε:</a:t>
            </a:r>
          </a:p>
          <a:p>
            <a:pPr marL="408600" lvl="1" indent="-18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εμπειρία </a:t>
            </a:r>
            <a:r>
              <a:rPr lang="el-GR" dirty="0"/>
              <a:t>από την προσπάθεια / τεχνογνωσία </a:t>
            </a:r>
          </a:p>
          <a:p>
            <a:pPr marL="408600" lvl="1" indent="-18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απόκτηση </a:t>
            </a:r>
            <a:r>
              <a:rPr lang="el-GR" dirty="0"/>
              <a:t>ψηφιακών δεξιοτήτων</a:t>
            </a:r>
          </a:p>
          <a:p>
            <a:pPr marL="408600" lvl="1" indent="-18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 smtClean="0"/>
              <a:t>δημιουργία </a:t>
            </a:r>
            <a:r>
              <a:rPr lang="en-US" dirty="0"/>
              <a:t> </a:t>
            </a:r>
            <a:r>
              <a:rPr lang="el-GR" b="1" dirty="0" smtClean="0"/>
              <a:t>κουλτούρας </a:t>
            </a:r>
            <a:r>
              <a:rPr lang="el-GR" dirty="0" smtClean="0"/>
              <a:t>σε μία εναλλακτική εκπαιδευτική προσέγγιση</a:t>
            </a:r>
            <a:endParaRPr lang="el-GR" dirty="0"/>
          </a:p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l-GR" sz="1800" b="1" dirty="0" smtClean="0"/>
              <a:t>Το </a:t>
            </a:r>
            <a:r>
              <a:rPr lang="el-GR" sz="1800" b="1" dirty="0"/>
              <a:t>να κάνεις ό,τι καλύτερο μπορείς, σημαίνει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l-GR" sz="1800" b="1" dirty="0" smtClean="0"/>
              <a:t>να </a:t>
            </a:r>
            <a:r>
              <a:rPr lang="el-GR" sz="1800" b="1" dirty="0"/>
              <a:t>μη σταματάς ποτέ να </a:t>
            </a:r>
            <a:r>
              <a:rPr lang="el-GR" sz="1800" b="1" dirty="0" smtClean="0"/>
              <a:t>προσπαθείς.</a:t>
            </a:r>
            <a:br>
              <a:rPr lang="el-GR" sz="1800" b="1" dirty="0" smtClean="0"/>
            </a:br>
            <a:r>
              <a:rPr lang="en-US" sz="1800" dirty="0" err="1" smtClean="0">
                <a:latin typeface="+mj-lt"/>
              </a:rPr>
              <a:t>Βενι</a:t>
            </a:r>
            <a:r>
              <a:rPr lang="en-US" sz="1800" dirty="0" smtClean="0">
                <a:latin typeface="+mj-lt"/>
              </a:rPr>
              <a:t>αμίν </a:t>
            </a:r>
            <a:r>
              <a:rPr lang="en-US" sz="1800" dirty="0">
                <a:latin typeface="+mj-lt"/>
              </a:rPr>
              <a:t>Φραγκλίνος, 1706-1790, </a:t>
            </a:r>
            <a:r>
              <a:rPr lang="el-GR" sz="1800" dirty="0" smtClean="0">
                <a:latin typeface="+mj-lt"/>
              </a:rPr>
              <a:t/>
            </a:r>
            <a:br>
              <a:rPr lang="el-GR" sz="1800" dirty="0" smtClean="0">
                <a:latin typeface="+mj-lt"/>
              </a:rPr>
            </a:br>
            <a:r>
              <a:rPr lang="en-US" sz="1200" dirty="0" err="1" smtClean="0">
                <a:latin typeface="+mj-lt"/>
              </a:rPr>
              <a:t>Αμερικ</a:t>
            </a:r>
            <a:r>
              <a:rPr lang="en-US" sz="1200" dirty="0" smtClean="0">
                <a:latin typeface="+mj-lt"/>
              </a:rPr>
              <a:t>ανός </a:t>
            </a:r>
            <a:r>
              <a:rPr lang="en-US" sz="1200" dirty="0">
                <a:latin typeface="+mj-lt"/>
              </a:rPr>
              <a:t>πολιτικός &amp; συγγραφέας</a:t>
            </a:r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1327225633"/>
              </p:ext>
            </p:extLst>
          </p:nvPr>
        </p:nvGraphicFramePr>
        <p:xfrm>
          <a:off x="7049728" y="1710294"/>
          <a:ext cx="4807976" cy="395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306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l-GR" dirty="0" smtClean="0"/>
              <a:t>Μαρτίου 2020: αναστολή λειτουργίας σχ. μονάδων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0"/>
          </p:nvPr>
        </p:nvSpPr>
        <p:spPr>
          <a:xfrm>
            <a:off x="539495" y="1435607"/>
            <a:ext cx="6328029" cy="4605625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Μαθητές και εκπαιδευτικοί έχουν πρόσβαση στο περιβάλλον της πλατφόρμας η-τάξη,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ως </a:t>
            </a:r>
            <a:r>
              <a:rPr lang="el-GR" dirty="0"/>
              <a:t>πιστοποιημένοι χρήστες μέσω του λογαριασμού τους στο Πανελλήνιο Σχολικό Δίκτυο,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οποιαδήποτε </a:t>
            </a:r>
            <a:r>
              <a:rPr lang="el-GR" dirty="0"/>
              <a:t>χρονική στιγμή,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οπουδήποτε </a:t>
            </a:r>
            <a:r>
              <a:rPr lang="el-GR" dirty="0"/>
              <a:t>και αν βρίσκονται και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smtClean="0"/>
              <a:t>από </a:t>
            </a:r>
            <a:r>
              <a:rPr lang="el-GR" dirty="0"/>
              <a:t>οποιαδήποτε σταθερή ή φορητή συσκευή (δηλ. σταθερό υπολογιστή, φορητό, ταμπλέτα, κινητό τηλέφωνο</a:t>
            </a:r>
            <a:r>
              <a:rPr lang="el-GR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ΥΠΟΥΡΓΕΙΟ ΠΑΙΔΕΙΑΣ &amp; ΘΡΗΣΚΕΥΜΑΤΩΝ - 07-04-2020 Μένουμε σπίτι ...">
            <a:extLst>
              <a:ext uri="{FF2B5EF4-FFF2-40B4-BE49-F238E27FC236}">
                <a16:creationId xmlns:a16="http://schemas.microsoft.com/office/drawing/2014/main" id="{948ED5B7-4FAE-4B03-B4CE-C003D893F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297"/>
          <a:stretch/>
        </p:blipFill>
        <p:spPr bwMode="auto">
          <a:xfrm>
            <a:off x="10079756" y="334692"/>
            <a:ext cx="1507810" cy="866808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471877"/>
              </p:ext>
            </p:extLst>
          </p:nvPr>
        </p:nvGraphicFramePr>
        <p:xfrm>
          <a:off x="5735298" y="1314864"/>
          <a:ext cx="7286625" cy="472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685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Μέχρι </a:t>
            </a:r>
            <a:r>
              <a:rPr lang="en-US" dirty="0"/>
              <a:t>10 </a:t>
            </a:r>
            <a:r>
              <a:rPr lang="el-GR" dirty="0"/>
              <a:t>Μαρτίου </a:t>
            </a:r>
            <a:r>
              <a:rPr lang="el-GR" dirty="0" smtClean="0"/>
              <a:t>2020             </a:t>
            </a:r>
            <a:r>
              <a:rPr lang="el-GR" dirty="0" smtClean="0">
                <a:sym typeface="Wingdings" panose="05000000000000000000" pitchFamily="2" charset="2"/>
              </a:rPr>
              <a:t>     11 Μαρτίου έως σήμερα</a:t>
            </a:r>
            <a:endParaRPr lang="el-G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1196144"/>
              </p:ext>
            </p:extLst>
          </p:nvPr>
        </p:nvGraphicFramePr>
        <p:xfrm>
          <a:off x="-875052" y="1295814"/>
          <a:ext cx="7286625" cy="472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5118449"/>
              </p:ext>
            </p:extLst>
          </p:nvPr>
        </p:nvGraphicFramePr>
        <p:xfrm>
          <a:off x="5173323" y="1295813"/>
          <a:ext cx="7286625" cy="472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2" descr="ΥΠΟΥΡΓΕΙΟ ΠΑΙΔΕΙΑΣ &amp; ΘΡΗΣΚΕΥΜΑΤΩΝ - 07-04-2020 Μένουμε σπίτι ...">
            <a:extLst>
              <a:ext uri="{FF2B5EF4-FFF2-40B4-BE49-F238E27FC236}">
                <a16:creationId xmlns:a16="http://schemas.microsoft.com/office/drawing/2014/main" id="{948ED5B7-4FAE-4B03-B4CE-C003D893F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297"/>
          <a:stretch/>
        </p:blipFill>
        <p:spPr bwMode="auto">
          <a:xfrm>
            <a:off x="8165231" y="3225593"/>
            <a:ext cx="1507810" cy="866808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riped Right Arrow 6"/>
          <p:cNvSpPr/>
          <p:nvPr/>
        </p:nvSpPr>
        <p:spPr>
          <a:xfrm>
            <a:off x="5305425" y="3019425"/>
            <a:ext cx="942975" cy="1295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677296" y="1418594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Η επόμενη μέρα …</a:t>
            </a:r>
            <a:endParaRPr lang="el-G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2253" y="6091030"/>
            <a:ext cx="6970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π.χ. ΔΔΕ Ανατ. Αττικής: </a:t>
            </a:r>
            <a:r>
              <a:rPr lang="el-GR" sz="2800" b="1" dirty="0" smtClean="0">
                <a:solidFill>
                  <a:schemeClr val="bg1"/>
                </a:solidFill>
              </a:rPr>
              <a:t>13.020 μαθήματα</a:t>
            </a:r>
            <a:endParaRPr lang="el-GR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41_TF10001108.potx" id="{C5BCDABB-F4BB-46B8-9A45-50DAF75EA7A2}" vid="{0A2C1308-3EEF-4A18-BBB7-FF649749F549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71af3243-3dd4-4a8d-8c0d-dd76da1f02a5"/>
    <ds:schemaRef ds:uri="http://purl.org/dc/elements/1.1/"/>
    <ds:schemaRef ds:uri="http://schemas.microsoft.com/office/infopath/2007/PartnerControl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Καλώς ορίσατε στο PowerPoint 2016</Template>
  <TotalTime>0</TotalTime>
  <Words>1168</Words>
  <Application>Microsoft Office PowerPoint</Application>
  <PresentationFormat>Widescreen</PresentationFormat>
  <Paragraphs>185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Cambria</vt:lpstr>
      <vt:lpstr>Courier New</vt:lpstr>
      <vt:lpstr>Segoe UI</vt:lpstr>
      <vt:lpstr>Segoe UI Light</vt:lpstr>
      <vt:lpstr>Wingdings</vt:lpstr>
      <vt:lpstr>WelcomeDoc</vt:lpstr>
      <vt:lpstr>Ηλεκτρονική Σχολική Τάξη      </vt:lpstr>
      <vt:lpstr>PowerPoint Presentation</vt:lpstr>
      <vt:lpstr>Ηλεκτρονική Σχολική Τάξη (eclass.sch.gr)</vt:lpstr>
      <vt:lpstr>Η πορεία στο χρόνο …</vt:lpstr>
      <vt:lpstr>αποτελεί</vt:lpstr>
      <vt:lpstr>Η κατάσταση</vt:lpstr>
      <vt:lpstr>Σε αυτή την πρωτόγνωρη κατάσταση τα πήγαμε αρκετά καλά!</vt:lpstr>
      <vt:lpstr>10 Μαρτίου 2020: αναστολή λειτουργίας σχ. μονάδων</vt:lpstr>
      <vt:lpstr>Μέχρι 10 Μαρτίου 2020                  11 Μαρτίου έως σήμερα</vt:lpstr>
      <vt:lpstr>στατιστικά χρήσης (1 Απριλίου – 11 Μαΐου)</vt:lpstr>
      <vt:lpstr>στατιστικά χρήσης (1 Απριλίου – 11 Μαΐου)</vt:lpstr>
      <vt:lpstr>Τι παρέχει …</vt:lpstr>
      <vt:lpstr>κατηγορίες μαθημάτων (με βάση την πρόσβαση)</vt:lpstr>
      <vt:lpstr>Υποσυστήματα και εργαλεία</vt:lpstr>
      <vt:lpstr>Οργάνωση Ηλ. Μαθήματος</vt:lpstr>
      <vt:lpstr>σύγχρονη διεπαφή χρήστη</vt:lpstr>
      <vt:lpstr>Χαρτοφυλάκιο</vt:lpstr>
      <vt:lpstr>ηλεκτρονική σχολική τάξη</vt:lpstr>
      <vt:lpstr>PowerPoint Presentation</vt:lpstr>
      <vt:lpstr>εκπαιδευτικός ⟷ μαθητές  (ανώνυμη πρόσβαση από τους μαθητές)</vt:lpstr>
      <vt:lpstr>εκπαιδευτικός ⟷ μαθητές  (προσωποποιημένη πρόσβαση από τους μαθητές)</vt:lpstr>
      <vt:lpstr>εκπαιδευτικός ⟷ εκπαιδευτικούς  (ως εργαλείο συνεργασίας)</vt:lpstr>
      <vt:lpstr>τέλος της Σχ. Χρονιάς (31 Αυγ.)</vt:lpstr>
      <vt:lpstr>PowerPoint Presentation</vt:lpstr>
      <vt:lpstr>PowerPoint Presentation</vt:lpstr>
      <vt:lpstr>PowerPoint Presentation</vt:lpstr>
      <vt:lpstr>PowerPoint Presentation</vt:lpstr>
      <vt:lpstr>Χρήσιμες συμβουλές </vt:lpstr>
      <vt:lpstr> Ευχαριστούμε πολύ!  Κ. ΤΣΙΜΠΑΝΗΣ  -  Τ. ΡΑΠΤΗΣ  ΕΛΛΑΚ Διημερίδα Μάιος 2020 Εξ’ αποστάσεως εκπαίδευση: η επόμενη μέρα. Η πρόκληση της ανοιχτής εκπαίδευσης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2020-05-10T08:42:54Z</dcterms:created>
  <dcterms:modified xsi:type="dcterms:W3CDTF">2020-06-04T09:47:21Z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ArticulateGUID">
    <vt:lpwstr>BF93C69D-FDF5-405D-9ABE-16DBECB89E6F</vt:lpwstr>
  </property>
  <property fmtid="{D5CDD505-2E9C-101B-9397-08002B2CF9AE}" pid="4" name="ArticulatePath">
    <vt:lpwstr>SCH eClass ΕΛΛΑΚ 30-5-2020</vt:lpwstr>
  </property>
</Properties>
</file>